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3.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4"/>
    <p:sldMasterId id="2147483652" r:id="rId5"/>
    <p:sldMasterId id="2147483659" r:id="rId6"/>
    <p:sldMasterId id="2147483676" r:id="rId7"/>
  </p:sldMasterIdLst>
  <p:notesMasterIdLst>
    <p:notesMasterId r:id="rId22"/>
  </p:notesMasterIdLst>
  <p:sldIdLst>
    <p:sldId id="256" r:id="rId8"/>
    <p:sldId id="258" r:id="rId9"/>
    <p:sldId id="272" r:id="rId10"/>
    <p:sldId id="259" r:id="rId11"/>
    <p:sldId id="269" r:id="rId12"/>
    <p:sldId id="260" r:id="rId13"/>
    <p:sldId id="262" r:id="rId14"/>
    <p:sldId id="263" r:id="rId15"/>
    <p:sldId id="270" r:id="rId16"/>
    <p:sldId id="273" r:id="rId17"/>
    <p:sldId id="265" r:id="rId18"/>
    <p:sldId id="266" r:id="rId19"/>
    <p:sldId id="271" r:id="rId20"/>
    <p:sldId id="268" r:id="rId21"/>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23" roundtripDataSignature="AMtx7miGhgQoR+OsXA5dvoS6F429P2Ejb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859689AB-FDA3-48CD-B22B-1F471EEFD5AC}">
  <a:tblStyle styleId="{859689AB-FDA3-48CD-B22B-1F471EEFD5AC}" styleName="Table_0">
    <a:wholeTbl>
      <a:tcTxStyle b="off" i="off">
        <a:font>
          <a:latin typeface="Arial"/>
          <a:ea typeface="Arial"/>
          <a:cs typeface="Arial"/>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6EAF1"/>
          </a:solidFill>
        </a:fill>
      </a:tcStyle>
    </a:wholeTbl>
    <a:band1H>
      <a:tcTxStyle/>
      <a:tcStyle>
        <a:tcBdr/>
        <a:fill>
          <a:solidFill>
            <a:srgbClr val="CAD2E2"/>
          </a:solidFill>
        </a:fill>
      </a:tcStyle>
    </a:band1H>
    <a:band2H>
      <a:tcTxStyle/>
      <a:tcStyle>
        <a:tcBdr/>
      </a:tcStyle>
    </a:band2H>
    <a:band1V>
      <a:tcTxStyle/>
      <a:tcStyle>
        <a:tcBdr/>
        <a:fill>
          <a:solidFill>
            <a:srgbClr val="CAD2E2"/>
          </a:solidFill>
        </a:fill>
      </a:tcStyle>
    </a:band1V>
    <a:band2V>
      <a:tcTxStyle/>
      <a:tcStyle>
        <a:tcBdr/>
      </a:tcStyle>
    </a:band2V>
    <a:lastCol>
      <a:tcTxStyle b="on" i="off">
        <a:font>
          <a:latin typeface="Arial"/>
          <a:ea typeface="Arial"/>
          <a:cs typeface="Arial"/>
        </a:font>
        <a:schemeClr val="lt1"/>
      </a:tcTxStyle>
      <a:tcStyle>
        <a:tcBdr/>
        <a:fill>
          <a:solidFill>
            <a:schemeClr val="accent1"/>
          </a:solidFill>
        </a:fill>
      </a:tcStyle>
    </a:lastCol>
    <a:firstCol>
      <a:tcTxStyle b="on" i="off">
        <a:font>
          <a:latin typeface="Arial"/>
          <a:ea typeface="Arial"/>
          <a:cs typeface="Arial"/>
        </a:font>
        <a:schemeClr val="lt1"/>
      </a:tcTxStyle>
      <a:tcStyle>
        <a:tcBdr/>
        <a:fill>
          <a:solidFill>
            <a:schemeClr val="accent1"/>
          </a:solidFill>
        </a:fill>
      </a:tcStyle>
    </a:firstCol>
    <a:lastRow>
      <a:tcTxStyle b="on" i="off">
        <a:font>
          <a:latin typeface="Arial"/>
          <a:ea typeface="Arial"/>
          <a:cs typeface="Arial"/>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Arial"/>
          <a:ea typeface="Arial"/>
          <a:cs typeface="Arial"/>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43" d="100"/>
          <a:sy n="143" d="100"/>
        </p:scale>
        <p:origin x="684" y="114"/>
      </p:cViewPr>
      <p:guideLst/>
    </p:cSldViewPr>
  </p:slideViewPr>
  <p:notesTextViewPr>
    <p:cViewPr>
      <p:scale>
        <a:sx n="1" d="1"/>
        <a:sy n="1" d="1"/>
      </p:scale>
      <p:origin x="0" y="0"/>
    </p:cViewPr>
  </p:notesTextViewPr>
  <p:notesViewPr>
    <p:cSldViewPr snapToGrid="0">
      <p:cViewPr varScale="1">
        <p:scale>
          <a:sx n="100" d="100"/>
          <a:sy n="100" d="100"/>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4.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24"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8.xml"/><Relationship Id="rId23" Type="http://customschemas.google.com/relationships/presentationmetadata" Target="metadata"/><Relationship Id="rId10" Type="http://schemas.openxmlformats.org/officeDocument/2006/relationships/slide" Target="slides/slide3.xml"/><Relationship Id="rId19" Type="http://schemas.openxmlformats.org/officeDocument/2006/relationships/slide" Target="slides/slide12.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notesMaster" Target="notesMasters/notesMaster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L="914400" marR="0" lvl="1"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2pPr>
            <a:lvl3pPr marL="1371600" marR="0" lvl="2"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3pPr>
            <a:lvl4pPr marL="1828800" marR="0" lvl="3"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4pPr>
            <a:lvl5pPr marL="2286000" marR="0" lvl="4"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p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5" name="Google Shape;135;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Google Shape;181;p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2" name="Google Shape;182;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377495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3"/>
        <p:cNvGrpSpPr/>
        <p:nvPr/>
      </p:nvGrpSpPr>
      <p:grpSpPr>
        <a:xfrm>
          <a:off x="0" y="0"/>
          <a:ext cx="0" cy="0"/>
          <a:chOff x="0" y="0"/>
          <a:chExt cx="0" cy="0"/>
        </a:xfrm>
      </p:grpSpPr>
      <p:sp>
        <p:nvSpPr>
          <p:cNvPr id="194" name="Google Shape;194;p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95" name="Google Shape;195;p10: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96" name="Google Shape;196;p10: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11</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
        <p:cNvGrpSpPr/>
        <p:nvPr/>
      </p:nvGrpSpPr>
      <p:grpSpPr>
        <a:xfrm>
          <a:off x="0" y="0"/>
          <a:ext cx="0" cy="0"/>
          <a:chOff x="0" y="0"/>
          <a:chExt cx="0" cy="0"/>
        </a:xfrm>
      </p:grpSpPr>
      <p:sp>
        <p:nvSpPr>
          <p:cNvPr id="202" name="Google Shape;202;p1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3" name="Google Shape;203;p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
        <p:cNvGrpSpPr/>
        <p:nvPr/>
      </p:nvGrpSpPr>
      <p:grpSpPr>
        <a:xfrm>
          <a:off x="0" y="0"/>
          <a:ext cx="0" cy="0"/>
          <a:chOff x="0" y="0"/>
          <a:chExt cx="0" cy="0"/>
        </a:xfrm>
      </p:grpSpPr>
      <p:sp>
        <p:nvSpPr>
          <p:cNvPr id="202" name="Google Shape;202;p1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3" name="Google Shape;203;p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48975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7"/>
        <p:cNvGrpSpPr/>
        <p:nvPr/>
      </p:nvGrpSpPr>
      <p:grpSpPr>
        <a:xfrm>
          <a:off x="0" y="0"/>
          <a:ext cx="0" cy="0"/>
          <a:chOff x="0" y="0"/>
          <a:chExt cx="0" cy="0"/>
        </a:xfrm>
      </p:grpSpPr>
      <p:sp>
        <p:nvSpPr>
          <p:cNvPr id="218" name="Google Shape;218;p1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19" name="Google Shape;219;p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Google Shape;149;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0" name="Google Shape;150;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Google Shape;149;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0" name="Google Shape;150;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115951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Google Shape;155;p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6" name="Google Shape;156;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
        <p:cNvGrpSpPr/>
        <p:nvPr/>
      </p:nvGrpSpPr>
      <p:grpSpPr>
        <a:xfrm>
          <a:off x="0" y="0"/>
          <a:ext cx="0" cy="0"/>
          <a:chOff x="0" y="0"/>
          <a:chExt cx="0" cy="0"/>
        </a:xfrm>
      </p:grpSpPr>
      <p:sp>
        <p:nvSpPr>
          <p:cNvPr id="162" name="Google Shape;162;p4: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3" name="Google Shape;163;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427847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
        <p:cNvGrpSpPr/>
        <p:nvPr/>
      </p:nvGrpSpPr>
      <p:grpSpPr>
        <a:xfrm>
          <a:off x="0" y="0"/>
          <a:ext cx="0" cy="0"/>
          <a:chOff x="0" y="0"/>
          <a:chExt cx="0" cy="0"/>
        </a:xfrm>
      </p:grpSpPr>
      <p:sp>
        <p:nvSpPr>
          <p:cNvPr id="162" name="Google Shape;162;p4: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3" name="Google Shape;163;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Google Shape;175;p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6" name="Google Shape;176;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Google Shape;181;p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2" name="Google Shape;182;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Google Shape;181;p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2" name="Google Shape;182;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1871066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3.jpg"/><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1.jpg"/><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3.jpg"/><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5.jpg"/><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jp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jp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jp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jp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5.jpg"/><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2_Title Slide - White+Seal">
  <p:cSld name="2_Title Slide - White+Seal">
    <p:bg>
      <p:bgPr>
        <a:blipFill>
          <a:blip r:embed="rId2">
            <a:alphaModFix/>
          </a:blip>
          <a:stretch>
            <a:fillRect/>
          </a:stretch>
        </a:blipFill>
        <a:effectLst/>
      </p:bgPr>
    </p:bg>
    <p:spTree>
      <p:nvGrpSpPr>
        <p:cNvPr id="1" name="Shape 12"/>
        <p:cNvGrpSpPr/>
        <p:nvPr/>
      </p:nvGrpSpPr>
      <p:grpSpPr>
        <a:xfrm>
          <a:off x="0" y="0"/>
          <a:ext cx="0" cy="0"/>
          <a:chOff x="0" y="0"/>
          <a:chExt cx="0" cy="0"/>
        </a:xfrm>
      </p:grpSpPr>
      <p:pic>
        <p:nvPicPr>
          <p:cNvPr id="13" name="Google Shape;13;p15"/>
          <p:cNvPicPr preferRelativeResize="0"/>
          <p:nvPr/>
        </p:nvPicPr>
        <p:blipFill rotWithShape="1">
          <a:blip r:embed="rId3">
            <a:alphaModFix/>
          </a:blip>
          <a:srcRect/>
          <a:stretch/>
        </p:blipFill>
        <p:spPr>
          <a:xfrm>
            <a:off x="2121408" y="2075688"/>
            <a:ext cx="4892040" cy="960120"/>
          </a:xfrm>
          <a:prstGeom prst="rect">
            <a:avLst/>
          </a:prstGeom>
          <a:noFill/>
          <a:ln>
            <a:noFill/>
          </a:ln>
        </p:spPr>
      </p:pic>
      <p:sp>
        <p:nvSpPr>
          <p:cNvPr id="14" name="Google Shape;14;p15"/>
          <p:cNvSpPr txBox="1">
            <a:spLocks noGrp="1"/>
          </p:cNvSpPr>
          <p:nvPr>
            <p:ph type="ctrTitle"/>
          </p:nvPr>
        </p:nvSpPr>
        <p:spPr>
          <a:xfrm>
            <a:off x="288697" y="3141363"/>
            <a:ext cx="8573264" cy="1102519"/>
          </a:xfrm>
          <a:prstGeom prst="rect">
            <a:avLst/>
          </a:prstGeom>
          <a:noFill/>
          <a:ln>
            <a:noFill/>
          </a:ln>
        </p:spPr>
        <p:txBody>
          <a:bodyPr spcFirstLastPara="1" wrap="square" lIns="0" tIns="0" rIns="0" bIns="0" anchor="b" anchorCtr="0">
            <a:noAutofit/>
          </a:bodyPr>
          <a:lstStyle>
            <a:lvl1pPr lvl="0" algn="l">
              <a:lnSpc>
                <a:spcPct val="83333"/>
              </a:lnSpc>
              <a:spcBef>
                <a:spcPts val="0"/>
              </a:spcBef>
              <a:spcAft>
                <a:spcPts val="0"/>
              </a:spcAft>
              <a:buClr>
                <a:srgbClr val="FFFFFF"/>
              </a:buClr>
              <a:buSzPts val="2700"/>
              <a:buFont typeface="Calibri"/>
              <a:buNone/>
              <a:defRPr sz="2700" b="1" cap="none">
                <a:solidFill>
                  <a:srgbClr val="FFFFFF"/>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5" name="Google Shape;15;p15"/>
          <p:cNvSpPr txBox="1">
            <a:spLocks noGrp="1"/>
          </p:cNvSpPr>
          <p:nvPr>
            <p:ph type="subTitle" idx="1"/>
          </p:nvPr>
        </p:nvSpPr>
        <p:spPr>
          <a:xfrm>
            <a:off x="288697" y="4353529"/>
            <a:ext cx="8573264" cy="562332"/>
          </a:xfrm>
          <a:prstGeom prst="rect">
            <a:avLst/>
          </a:prstGeom>
          <a:noFill/>
          <a:ln>
            <a:noFill/>
          </a:ln>
        </p:spPr>
        <p:txBody>
          <a:bodyPr spcFirstLastPara="1" wrap="square" lIns="0" tIns="0" rIns="0" bIns="0" anchor="t" anchorCtr="0">
            <a:noAutofit/>
          </a:bodyPr>
          <a:lstStyle>
            <a:lvl1pPr lvl="0" algn="l">
              <a:lnSpc>
                <a:spcPct val="90000"/>
              </a:lnSpc>
              <a:spcBef>
                <a:spcPts val="300"/>
              </a:spcBef>
              <a:spcAft>
                <a:spcPts val="0"/>
              </a:spcAft>
              <a:buClr>
                <a:srgbClr val="FFFFFF"/>
              </a:buClr>
              <a:buSzPts val="1500"/>
              <a:buNone/>
              <a:defRPr sz="1500">
                <a:solidFill>
                  <a:srgbClr val="FFFFFF"/>
                </a:solidFill>
                <a:latin typeface="Calibri"/>
                <a:ea typeface="Calibri"/>
                <a:cs typeface="Calibri"/>
                <a:sym typeface="Calibri"/>
              </a:defRPr>
            </a:lvl1pPr>
            <a:lvl2pPr lvl="1" algn="ctr">
              <a:spcBef>
                <a:spcPts val="180"/>
              </a:spcBef>
              <a:spcAft>
                <a:spcPts val="0"/>
              </a:spcAft>
              <a:buClr>
                <a:srgbClr val="929293"/>
              </a:buClr>
              <a:buSzPts val="900"/>
              <a:buNone/>
              <a:defRPr>
                <a:solidFill>
                  <a:srgbClr val="929293"/>
                </a:solidFill>
              </a:defRPr>
            </a:lvl2pPr>
            <a:lvl3pPr lvl="2" algn="ctr">
              <a:spcBef>
                <a:spcPts val="169"/>
              </a:spcBef>
              <a:spcAft>
                <a:spcPts val="0"/>
              </a:spcAft>
              <a:buClr>
                <a:srgbClr val="929293"/>
              </a:buClr>
              <a:buSzPts val="844"/>
              <a:buNone/>
              <a:defRPr>
                <a:solidFill>
                  <a:srgbClr val="929293"/>
                </a:solidFill>
              </a:defRPr>
            </a:lvl3pPr>
            <a:lvl4pPr lvl="3" algn="ctr">
              <a:spcBef>
                <a:spcPts val="146"/>
              </a:spcBef>
              <a:spcAft>
                <a:spcPts val="0"/>
              </a:spcAft>
              <a:buClr>
                <a:srgbClr val="929293"/>
              </a:buClr>
              <a:buSzPts val="731"/>
              <a:buNone/>
              <a:defRPr>
                <a:solidFill>
                  <a:srgbClr val="929293"/>
                </a:solidFill>
              </a:defRPr>
            </a:lvl4pPr>
            <a:lvl5pPr lvl="4" algn="ctr">
              <a:spcBef>
                <a:spcPts val="135"/>
              </a:spcBef>
              <a:spcAft>
                <a:spcPts val="0"/>
              </a:spcAft>
              <a:buClr>
                <a:srgbClr val="929293"/>
              </a:buClr>
              <a:buSzPts val="675"/>
              <a:buNone/>
              <a:defRPr>
                <a:solidFill>
                  <a:srgbClr val="929293"/>
                </a:solidFill>
              </a:defRPr>
            </a:lvl5pPr>
            <a:lvl6pPr lvl="5" algn="ctr">
              <a:spcBef>
                <a:spcPts val="225"/>
              </a:spcBef>
              <a:spcAft>
                <a:spcPts val="0"/>
              </a:spcAft>
              <a:buClr>
                <a:srgbClr val="929293"/>
              </a:buClr>
              <a:buSzPts val="1125"/>
              <a:buNone/>
              <a:defRPr>
                <a:solidFill>
                  <a:srgbClr val="929293"/>
                </a:solidFill>
              </a:defRPr>
            </a:lvl6pPr>
            <a:lvl7pPr lvl="6" algn="ctr">
              <a:spcBef>
                <a:spcPts val="225"/>
              </a:spcBef>
              <a:spcAft>
                <a:spcPts val="0"/>
              </a:spcAft>
              <a:buClr>
                <a:srgbClr val="929293"/>
              </a:buClr>
              <a:buSzPts val="1125"/>
              <a:buNone/>
              <a:defRPr>
                <a:solidFill>
                  <a:srgbClr val="929293"/>
                </a:solidFill>
              </a:defRPr>
            </a:lvl7pPr>
            <a:lvl8pPr lvl="7" algn="ctr">
              <a:spcBef>
                <a:spcPts val="225"/>
              </a:spcBef>
              <a:spcAft>
                <a:spcPts val="0"/>
              </a:spcAft>
              <a:buClr>
                <a:srgbClr val="929293"/>
              </a:buClr>
              <a:buSzPts val="1125"/>
              <a:buNone/>
              <a:defRPr>
                <a:solidFill>
                  <a:srgbClr val="929293"/>
                </a:solidFill>
              </a:defRPr>
            </a:lvl8pPr>
            <a:lvl9pPr lvl="8" algn="ctr">
              <a:spcBef>
                <a:spcPts val="225"/>
              </a:spcBef>
              <a:spcAft>
                <a:spcPts val="0"/>
              </a:spcAft>
              <a:buClr>
                <a:srgbClr val="929293"/>
              </a:buClr>
              <a:buSzPts val="1125"/>
              <a:buNone/>
              <a:defRPr>
                <a:solidFill>
                  <a:srgbClr val="929293"/>
                </a:solidFill>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7_Custom Layout">
  <p:cSld name="7_Custom Layout">
    <p:bg>
      <p:bgPr>
        <a:blipFill>
          <a:blip r:embed="rId2">
            <a:alphaModFix/>
          </a:blip>
          <a:stretch>
            <a:fillRect/>
          </a:stretch>
        </a:blipFill>
        <a:effectLst/>
      </p:bgPr>
    </p:bg>
    <p:spTree>
      <p:nvGrpSpPr>
        <p:cNvPr id="1" name="Shape 66"/>
        <p:cNvGrpSpPr/>
        <p:nvPr/>
      </p:nvGrpSpPr>
      <p:grpSpPr>
        <a:xfrm>
          <a:off x="0" y="0"/>
          <a:ext cx="0" cy="0"/>
          <a:chOff x="0" y="0"/>
          <a:chExt cx="0" cy="0"/>
        </a:xfrm>
      </p:grpSpPr>
      <p:sp>
        <p:nvSpPr>
          <p:cNvPr id="67" name="Google Shape;67;p23"/>
          <p:cNvSpPr>
            <a:spLocks noGrp="1"/>
          </p:cNvSpPr>
          <p:nvPr>
            <p:ph type="pic" idx="2"/>
          </p:nvPr>
        </p:nvSpPr>
        <p:spPr>
          <a:xfrm>
            <a:off x="274321" y="985478"/>
            <a:ext cx="8607993" cy="2650991"/>
          </a:xfrm>
          <a:prstGeom prst="rect">
            <a:avLst/>
          </a:prstGeom>
          <a:noFill/>
          <a:ln>
            <a:noFill/>
          </a:ln>
        </p:spPr>
        <p:txBody>
          <a:bodyPr spcFirstLastPara="1" wrap="square" lIns="0" tIns="0" rIns="0" bIns="0" anchor="ctr" anchorCtr="1">
            <a:noAutofit/>
          </a:bodyPr>
          <a:lstStyle>
            <a:lvl1pPr marR="0" lvl="0" algn="ctr" rtl="0">
              <a:lnSpc>
                <a:spcPct val="171319"/>
              </a:lnSpc>
              <a:spcBef>
                <a:spcPts val="450"/>
              </a:spcBef>
              <a:spcAft>
                <a:spcPts val="0"/>
              </a:spcAft>
              <a:buClr>
                <a:srgbClr val="006C92"/>
              </a:buClr>
              <a:buSzPts val="788"/>
              <a:buFont typeface="Arial"/>
              <a:buNone/>
              <a:defRPr sz="788" b="0" i="0" u="none" strike="noStrike" cap="none">
                <a:solidFill>
                  <a:srgbClr val="006C92"/>
                </a:solidFill>
                <a:latin typeface="Calibri"/>
                <a:ea typeface="Calibri"/>
                <a:cs typeface="Calibri"/>
                <a:sym typeface="Calibri"/>
              </a:defRPr>
            </a:lvl1pPr>
            <a:lvl2pPr marR="0" lvl="1" algn="l" rtl="0">
              <a:lnSpc>
                <a:spcPct val="77408"/>
              </a:lnSpc>
              <a:spcBef>
                <a:spcPts val="900"/>
              </a:spcBef>
              <a:spcAft>
                <a:spcPts val="0"/>
              </a:spcAft>
              <a:buClr>
                <a:srgbClr val="006C92"/>
              </a:buClr>
              <a:buSzPts val="1744"/>
              <a:buFont typeface="Arial"/>
              <a:buNone/>
              <a:defRPr sz="1744" b="0" i="0" u="none" strike="noStrike" cap="none">
                <a:solidFill>
                  <a:srgbClr val="006C92"/>
                </a:solidFill>
                <a:latin typeface="Calibri"/>
                <a:ea typeface="Calibri"/>
                <a:cs typeface="Calibri"/>
                <a:sym typeface="Calibri"/>
              </a:defRPr>
            </a:lvl2pPr>
            <a:lvl3pPr marR="0" lvl="2" algn="l" rtl="0">
              <a:lnSpc>
                <a:spcPct val="88874"/>
              </a:lnSpc>
              <a:spcBef>
                <a:spcPts val="900"/>
              </a:spcBef>
              <a:spcAft>
                <a:spcPts val="0"/>
              </a:spcAft>
              <a:buClr>
                <a:srgbClr val="006C92"/>
              </a:buClr>
              <a:buSzPts val="1519"/>
              <a:buFont typeface="Arial"/>
              <a:buNone/>
              <a:defRPr sz="1519" b="0" i="0" u="none" strike="noStrike" cap="none">
                <a:solidFill>
                  <a:srgbClr val="006C92"/>
                </a:solidFill>
                <a:latin typeface="Calibri"/>
                <a:ea typeface="Calibri"/>
                <a:cs typeface="Calibri"/>
                <a:sym typeface="Calibri"/>
              </a:defRPr>
            </a:lvl3pPr>
            <a:lvl4pPr marR="0" lvl="3" algn="l" rtl="0">
              <a:lnSpc>
                <a:spcPct val="109046"/>
              </a:lnSpc>
              <a:spcBef>
                <a:spcPts val="900"/>
              </a:spcBef>
              <a:spcAft>
                <a:spcPts val="0"/>
              </a:spcAft>
              <a:buClr>
                <a:srgbClr val="006C92"/>
              </a:buClr>
              <a:buSzPts val="1238"/>
              <a:buFont typeface="Arial"/>
              <a:buNone/>
              <a:defRPr sz="1238" b="0" i="0" u="none" strike="noStrike" cap="none">
                <a:solidFill>
                  <a:srgbClr val="006C92"/>
                </a:solidFill>
                <a:latin typeface="Calibri"/>
                <a:ea typeface="Calibri"/>
                <a:cs typeface="Calibri"/>
                <a:sym typeface="Calibri"/>
              </a:defRPr>
            </a:lvl4pPr>
            <a:lvl5pPr marR="0" lvl="4" algn="l" rtl="0">
              <a:lnSpc>
                <a:spcPct val="109046"/>
              </a:lnSpc>
              <a:spcBef>
                <a:spcPts val="900"/>
              </a:spcBef>
              <a:spcAft>
                <a:spcPts val="0"/>
              </a:spcAft>
              <a:buClr>
                <a:srgbClr val="006C92"/>
              </a:buClr>
              <a:buSzPts val="1238"/>
              <a:buFont typeface="Arial"/>
              <a:buNone/>
              <a:defRPr sz="1238" b="0" i="0" u="none" strike="noStrike" cap="none">
                <a:solidFill>
                  <a:srgbClr val="006C92"/>
                </a:solidFill>
                <a:latin typeface="Calibri"/>
                <a:ea typeface="Calibri"/>
                <a:cs typeface="Calibri"/>
                <a:sym typeface="Calibri"/>
              </a:defRPr>
            </a:lvl5pPr>
            <a:lvl6pPr marR="0" lvl="5" algn="l" rtl="0">
              <a:spcBef>
                <a:spcPts val="900"/>
              </a:spcBef>
              <a:spcAft>
                <a:spcPts val="0"/>
              </a:spcAft>
              <a:buClr>
                <a:schemeClr val="dk1"/>
              </a:buClr>
              <a:buSzPts val="1238"/>
              <a:buFont typeface="Arial"/>
              <a:buNone/>
              <a:defRPr sz="1238" b="0" i="0" u="none" strike="noStrike" cap="none">
                <a:solidFill>
                  <a:schemeClr val="dk1"/>
                </a:solidFill>
                <a:latin typeface="Arial"/>
                <a:ea typeface="Arial"/>
                <a:cs typeface="Arial"/>
                <a:sym typeface="Arial"/>
              </a:defRPr>
            </a:lvl6pPr>
            <a:lvl7pPr marR="0" lvl="6" algn="l" rtl="0">
              <a:spcBef>
                <a:spcPts val="248"/>
              </a:spcBef>
              <a:spcAft>
                <a:spcPts val="0"/>
              </a:spcAft>
              <a:buClr>
                <a:schemeClr val="dk1"/>
              </a:buClr>
              <a:buSzPts val="1238"/>
              <a:buFont typeface="Arial"/>
              <a:buNone/>
              <a:defRPr sz="1238" b="0" i="0" u="none" strike="noStrike" cap="none">
                <a:solidFill>
                  <a:schemeClr val="dk1"/>
                </a:solidFill>
                <a:latin typeface="Arial"/>
                <a:ea typeface="Arial"/>
                <a:cs typeface="Arial"/>
                <a:sym typeface="Arial"/>
              </a:defRPr>
            </a:lvl7pPr>
            <a:lvl8pPr marR="0" lvl="7" algn="l" rtl="0">
              <a:spcBef>
                <a:spcPts val="248"/>
              </a:spcBef>
              <a:spcAft>
                <a:spcPts val="0"/>
              </a:spcAft>
              <a:buClr>
                <a:schemeClr val="dk1"/>
              </a:buClr>
              <a:buSzPts val="1238"/>
              <a:buFont typeface="Arial"/>
              <a:buNone/>
              <a:defRPr sz="1238" b="0" i="0" u="none" strike="noStrike" cap="none">
                <a:solidFill>
                  <a:schemeClr val="dk1"/>
                </a:solidFill>
                <a:latin typeface="Arial"/>
                <a:ea typeface="Arial"/>
                <a:cs typeface="Arial"/>
                <a:sym typeface="Arial"/>
              </a:defRPr>
            </a:lvl8pPr>
            <a:lvl9pPr marR="0" lvl="8" algn="l" rtl="0">
              <a:spcBef>
                <a:spcPts val="248"/>
              </a:spcBef>
              <a:spcAft>
                <a:spcPts val="0"/>
              </a:spcAft>
              <a:buClr>
                <a:schemeClr val="dk1"/>
              </a:buClr>
              <a:buSzPts val="1238"/>
              <a:buFont typeface="Arial"/>
              <a:buNone/>
              <a:defRPr sz="1238" b="0" i="0" u="none" strike="noStrike" cap="none">
                <a:solidFill>
                  <a:schemeClr val="dk1"/>
                </a:solidFill>
                <a:latin typeface="Arial"/>
                <a:ea typeface="Arial"/>
                <a:cs typeface="Arial"/>
                <a:sym typeface="Arial"/>
              </a:defRPr>
            </a:lvl9pPr>
          </a:lstStyle>
          <a:p>
            <a:endParaRPr/>
          </a:p>
        </p:txBody>
      </p:sp>
      <p:sp>
        <p:nvSpPr>
          <p:cNvPr id="68" name="Google Shape;68;p23"/>
          <p:cNvSpPr txBox="1">
            <a:spLocks noGrp="1"/>
          </p:cNvSpPr>
          <p:nvPr>
            <p:ph type="ctrTitle"/>
          </p:nvPr>
        </p:nvSpPr>
        <p:spPr>
          <a:xfrm>
            <a:off x="-123568" y="188158"/>
            <a:ext cx="9005882" cy="608855"/>
          </a:xfrm>
          <a:prstGeom prst="rect">
            <a:avLst/>
          </a:prstGeom>
          <a:solidFill>
            <a:schemeClr val="lt1"/>
          </a:solidFill>
          <a:ln>
            <a:noFill/>
          </a:ln>
        </p:spPr>
        <p:txBody>
          <a:bodyPr spcFirstLastPara="1" wrap="square" lIns="457200" tIns="0" rIns="0" bIns="0" anchor="ctr" anchorCtr="0">
            <a:noAutofit/>
          </a:bodyPr>
          <a:lstStyle>
            <a:lvl1pPr lvl="0" algn="l">
              <a:lnSpc>
                <a:spcPct val="86666"/>
              </a:lnSpc>
              <a:spcBef>
                <a:spcPts val="0"/>
              </a:spcBef>
              <a:spcAft>
                <a:spcPts val="0"/>
              </a:spcAft>
              <a:buClr>
                <a:srgbClr val="13294A"/>
              </a:buClr>
              <a:buSzPts val="2250"/>
              <a:buFont typeface="Calibri"/>
              <a:buNone/>
              <a:defRPr sz="2250" b="1" cap="none">
                <a:solidFill>
                  <a:srgbClr val="13294A"/>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9" name="Google Shape;69;p23"/>
          <p:cNvSpPr txBox="1">
            <a:spLocks noGrp="1"/>
          </p:cNvSpPr>
          <p:nvPr>
            <p:ph type="body" idx="1"/>
          </p:nvPr>
        </p:nvSpPr>
        <p:spPr>
          <a:xfrm>
            <a:off x="274321" y="3824935"/>
            <a:ext cx="8607993" cy="1062111"/>
          </a:xfrm>
          <a:prstGeom prst="rect">
            <a:avLst/>
          </a:prstGeom>
          <a:noFill/>
          <a:ln>
            <a:noFill/>
          </a:ln>
        </p:spPr>
        <p:txBody>
          <a:bodyPr spcFirstLastPara="1" wrap="square" lIns="0" tIns="0" rIns="0" bIns="0" anchor="t" anchorCtr="0">
            <a:noAutofit/>
          </a:bodyPr>
          <a:lstStyle>
            <a:lvl1pPr marL="457200" lvl="0" indent="-228600" algn="l">
              <a:lnSpc>
                <a:spcPct val="90000"/>
              </a:lnSpc>
              <a:spcBef>
                <a:spcPts val="450"/>
              </a:spcBef>
              <a:spcAft>
                <a:spcPts val="0"/>
              </a:spcAft>
              <a:buClr>
                <a:srgbClr val="0C68AC"/>
              </a:buClr>
              <a:buSzPts val="1500"/>
              <a:buNone/>
              <a:defRPr sz="1500">
                <a:solidFill>
                  <a:schemeClr val="lt1"/>
                </a:solidFill>
              </a:defRPr>
            </a:lvl1pPr>
            <a:lvl2pPr marL="914400" lvl="1" indent="-228600" algn="l">
              <a:lnSpc>
                <a:spcPct val="90000"/>
              </a:lnSpc>
              <a:spcBef>
                <a:spcPts val="900"/>
              </a:spcBef>
              <a:spcAft>
                <a:spcPts val="0"/>
              </a:spcAft>
              <a:buClr>
                <a:srgbClr val="0C68AC"/>
              </a:buClr>
              <a:buSzPts val="1500"/>
              <a:buNone/>
              <a:defRPr sz="1500">
                <a:solidFill>
                  <a:schemeClr val="lt1"/>
                </a:solidFill>
              </a:defRPr>
            </a:lvl2pPr>
            <a:lvl3pPr marL="1371600" lvl="2" indent="-228600" algn="l">
              <a:lnSpc>
                <a:spcPct val="90000"/>
              </a:lnSpc>
              <a:spcBef>
                <a:spcPts val="900"/>
              </a:spcBef>
              <a:spcAft>
                <a:spcPts val="0"/>
              </a:spcAft>
              <a:buClr>
                <a:srgbClr val="0C68AC"/>
              </a:buClr>
              <a:buSzPts val="1500"/>
              <a:buNone/>
              <a:defRPr sz="1500">
                <a:solidFill>
                  <a:schemeClr val="lt1"/>
                </a:solidFill>
              </a:defRPr>
            </a:lvl3pPr>
            <a:lvl4pPr marL="1828800" lvl="3" indent="-228600" algn="l">
              <a:lnSpc>
                <a:spcPct val="90000"/>
              </a:lnSpc>
              <a:spcBef>
                <a:spcPts val="900"/>
              </a:spcBef>
              <a:spcAft>
                <a:spcPts val="0"/>
              </a:spcAft>
              <a:buClr>
                <a:srgbClr val="0C68AC"/>
              </a:buClr>
              <a:buSzPts val="1500"/>
              <a:buNone/>
              <a:defRPr sz="1500">
                <a:solidFill>
                  <a:schemeClr val="lt1"/>
                </a:solidFill>
              </a:defRPr>
            </a:lvl4pPr>
            <a:lvl5pPr marL="2286000" lvl="4" indent="-228600" algn="l">
              <a:lnSpc>
                <a:spcPct val="90000"/>
              </a:lnSpc>
              <a:spcBef>
                <a:spcPts val="900"/>
              </a:spcBef>
              <a:spcAft>
                <a:spcPts val="0"/>
              </a:spcAft>
              <a:buClr>
                <a:srgbClr val="0C68AC"/>
              </a:buClr>
              <a:buSzPts val="1500"/>
              <a:buNone/>
              <a:defRPr sz="1500">
                <a:solidFill>
                  <a:schemeClr val="lt1"/>
                </a:solidFill>
              </a:defRPr>
            </a:lvl5pPr>
            <a:lvl6pPr marL="2743200" lvl="5" indent="-342900" algn="l">
              <a:spcBef>
                <a:spcPts val="90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3_Title+Content+PhotoLeft">
  <p:cSld name="3_Title+Content+PhotoLeft">
    <p:bg>
      <p:bgPr>
        <a:blipFill>
          <a:blip r:embed="rId2">
            <a:alphaModFix/>
          </a:blip>
          <a:stretch>
            <a:fillRect/>
          </a:stretch>
        </a:blipFill>
        <a:effectLst/>
      </p:bgPr>
    </p:bg>
    <p:spTree>
      <p:nvGrpSpPr>
        <p:cNvPr id="1" name="Shape 70"/>
        <p:cNvGrpSpPr/>
        <p:nvPr/>
      </p:nvGrpSpPr>
      <p:grpSpPr>
        <a:xfrm>
          <a:off x="0" y="0"/>
          <a:ext cx="0" cy="0"/>
          <a:chOff x="0" y="0"/>
          <a:chExt cx="0" cy="0"/>
        </a:xfrm>
      </p:grpSpPr>
      <p:sp>
        <p:nvSpPr>
          <p:cNvPr id="71" name="Google Shape;71;p25"/>
          <p:cNvSpPr>
            <a:spLocks noGrp="1"/>
          </p:cNvSpPr>
          <p:nvPr>
            <p:ph type="pic" idx="2"/>
          </p:nvPr>
        </p:nvSpPr>
        <p:spPr>
          <a:xfrm>
            <a:off x="4149207" y="1014293"/>
            <a:ext cx="4733107" cy="3872753"/>
          </a:xfrm>
          <a:prstGeom prst="rect">
            <a:avLst/>
          </a:prstGeom>
          <a:noFill/>
          <a:ln>
            <a:noFill/>
          </a:ln>
        </p:spPr>
        <p:txBody>
          <a:bodyPr spcFirstLastPara="1" wrap="square" lIns="0" tIns="0" rIns="0" bIns="0" anchor="ctr" anchorCtr="1">
            <a:noAutofit/>
          </a:bodyPr>
          <a:lstStyle>
            <a:lvl1pPr marR="0" lvl="0" algn="ctr" rtl="0">
              <a:lnSpc>
                <a:spcPct val="171319"/>
              </a:lnSpc>
              <a:spcBef>
                <a:spcPts val="450"/>
              </a:spcBef>
              <a:spcAft>
                <a:spcPts val="0"/>
              </a:spcAft>
              <a:buClr>
                <a:srgbClr val="006C92"/>
              </a:buClr>
              <a:buSzPts val="788"/>
              <a:buFont typeface="Arial"/>
              <a:buNone/>
              <a:defRPr sz="788" b="0" i="0" u="none" strike="noStrike" cap="none">
                <a:solidFill>
                  <a:srgbClr val="006C92"/>
                </a:solidFill>
                <a:latin typeface="Calibri"/>
                <a:ea typeface="Calibri"/>
                <a:cs typeface="Calibri"/>
                <a:sym typeface="Calibri"/>
              </a:defRPr>
            </a:lvl1pPr>
            <a:lvl2pPr marR="0" lvl="1" algn="l" rtl="0">
              <a:lnSpc>
                <a:spcPct val="77408"/>
              </a:lnSpc>
              <a:spcBef>
                <a:spcPts val="900"/>
              </a:spcBef>
              <a:spcAft>
                <a:spcPts val="0"/>
              </a:spcAft>
              <a:buClr>
                <a:srgbClr val="006C92"/>
              </a:buClr>
              <a:buSzPts val="1744"/>
              <a:buFont typeface="Arial"/>
              <a:buNone/>
              <a:defRPr sz="1744" b="0" i="0" u="none" strike="noStrike" cap="none">
                <a:solidFill>
                  <a:srgbClr val="006C92"/>
                </a:solidFill>
                <a:latin typeface="Calibri"/>
                <a:ea typeface="Calibri"/>
                <a:cs typeface="Calibri"/>
                <a:sym typeface="Calibri"/>
              </a:defRPr>
            </a:lvl2pPr>
            <a:lvl3pPr marR="0" lvl="2" algn="l" rtl="0">
              <a:lnSpc>
                <a:spcPct val="88874"/>
              </a:lnSpc>
              <a:spcBef>
                <a:spcPts val="900"/>
              </a:spcBef>
              <a:spcAft>
                <a:spcPts val="0"/>
              </a:spcAft>
              <a:buClr>
                <a:srgbClr val="006C92"/>
              </a:buClr>
              <a:buSzPts val="1519"/>
              <a:buFont typeface="Arial"/>
              <a:buNone/>
              <a:defRPr sz="1519" b="0" i="0" u="none" strike="noStrike" cap="none">
                <a:solidFill>
                  <a:srgbClr val="006C92"/>
                </a:solidFill>
                <a:latin typeface="Calibri"/>
                <a:ea typeface="Calibri"/>
                <a:cs typeface="Calibri"/>
                <a:sym typeface="Calibri"/>
              </a:defRPr>
            </a:lvl3pPr>
            <a:lvl4pPr marR="0" lvl="3" algn="l" rtl="0">
              <a:lnSpc>
                <a:spcPct val="109046"/>
              </a:lnSpc>
              <a:spcBef>
                <a:spcPts val="900"/>
              </a:spcBef>
              <a:spcAft>
                <a:spcPts val="0"/>
              </a:spcAft>
              <a:buClr>
                <a:srgbClr val="006C92"/>
              </a:buClr>
              <a:buSzPts val="1238"/>
              <a:buFont typeface="Arial"/>
              <a:buNone/>
              <a:defRPr sz="1238" b="0" i="0" u="none" strike="noStrike" cap="none">
                <a:solidFill>
                  <a:srgbClr val="006C92"/>
                </a:solidFill>
                <a:latin typeface="Calibri"/>
                <a:ea typeface="Calibri"/>
                <a:cs typeface="Calibri"/>
                <a:sym typeface="Calibri"/>
              </a:defRPr>
            </a:lvl4pPr>
            <a:lvl5pPr marR="0" lvl="4" algn="l" rtl="0">
              <a:lnSpc>
                <a:spcPct val="109046"/>
              </a:lnSpc>
              <a:spcBef>
                <a:spcPts val="900"/>
              </a:spcBef>
              <a:spcAft>
                <a:spcPts val="0"/>
              </a:spcAft>
              <a:buClr>
                <a:srgbClr val="006C92"/>
              </a:buClr>
              <a:buSzPts val="1238"/>
              <a:buFont typeface="Arial"/>
              <a:buNone/>
              <a:defRPr sz="1238" b="0" i="0" u="none" strike="noStrike" cap="none">
                <a:solidFill>
                  <a:srgbClr val="006C92"/>
                </a:solidFill>
                <a:latin typeface="Calibri"/>
                <a:ea typeface="Calibri"/>
                <a:cs typeface="Calibri"/>
                <a:sym typeface="Calibri"/>
              </a:defRPr>
            </a:lvl5pPr>
            <a:lvl6pPr marR="0" lvl="5" algn="l" rtl="0">
              <a:spcBef>
                <a:spcPts val="900"/>
              </a:spcBef>
              <a:spcAft>
                <a:spcPts val="0"/>
              </a:spcAft>
              <a:buClr>
                <a:schemeClr val="dk1"/>
              </a:buClr>
              <a:buSzPts val="1238"/>
              <a:buFont typeface="Arial"/>
              <a:buNone/>
              <a:defRPr sz="1238" b="0" i="0" u="none" strike="noStrike" cap="none">
                <a:solidFill>
                  <a:schemeClr val="dk1"/>
                </a:solidFill>
                <a:latin typeface="Arial"/>
                <a:ea typeface="Arial"/>
                <a:cs typeface="Arial"/>
                <a:sym typeface="Arial"/>
              </a:defRPr>
            </a:lvl6pPr>
            <a:lvl7pPr marR="0" lvl="6" algn="l" rtl="0">
              <a:spcBef>
                <a:spcPts val="248"/>
              </a:spcBef>
              <a:spcAft>
                <a:spcPts val="0"/>
              </a:spcAft>
              <a:buClr>
                <a:schemeClr val="dk1"/>
              </a:buClr>
              <a:buSzPts val="1238"/>
              <a:buFont typeface="Arial"/>
              <a:buNone/>
              <a:defRPr sz="1238" b="0" i="0" u="none" strike="noStrike" cap="none">
                <a:solidFill>
                  <a:schemeClr val="dk1"/>
                </a:solidFill>
                <a:latin typeface="Arial"/>
                <a:ea typeface="Arial"/>
                <a:cs typeface="Arial"/>
                <a:sym typeface="Arial"/>
              </a:defRPr>
            </a:lvl7pPr>
            <a:lvl8pPr marR="0" lvl="7" algn="l" rtl="0">
              <a:spcBef>
                <a:spcPts val="248"/>
              </a:spcBef>
              <a:spcAft>
                <a:spcPts val="0"/>
              </a:spcAft>
              <a:buClr>
                <a:schemeClr val="dk1"/>
              </a:buClr>
              <a:buSzPts val="1238"/>
              <a:buFont typeface="Arial"/>
              <a:buNone/>
              <a:defRPr sz="1238" b="0" i="0" u="none" strike="noStrike" cap="none">
                <a:solidFill>
                  <a:schemeClr val="dk1"/>
                </a:solidFill>
                <a:latin typeface="Arial"/>
                <a:ea typeface="Arial"/>
                <a:cs typeface="Arial"/>
                <a:sym typeface="Arial"/>
              </a:defRPr>
            </a:lvl8pPr>
            <a:lvl9pPr marR="0" lvl="8" algn="l" rtl="0">
              <a:spcBef>
                <a:spcPts val="248"/>
              </a:spcBef>
              <a:spcAft>
                <a:spcPts val="0"/>
              </a:spcAft>
              <a:buClr>
                <a:schemeClr val="dk1"/>
              </a:buClr>
              <a:buSzPts val="1238"/>
              <a:buFont typeface="Arial"/>
              <a:buNone/>
              <a:defRPr sz="1238" b="0" i="0" u="none" strike="noStrike" cap="none">
                <a:solidFill>
                  <a:schemeClr val="dk1"/>
                </a:solidFill>
                <a:latin typeface="Arial"/>
                <a:ea typeface="Arial"/>
                <a:cs typeface="Arial"/>
                <a:sym typeface="Arial"/>
              </a:defRPr>
            </a:lvl9pPr>
          </a:lstStyle>
          <a:p>
            <a:endParaRPr/>
          </a:p>
        </p:txBody>
      </p:sp>
      <p:sp>
        <p:nvSpPr>
          <p:cNvPr id="72" name="Google Shape;72;p25"/>
          <p:cNvSpPr txBox="1">
            <a:spLocks noGrp="1"/>
          </p:cNvSpPr>
          <p:nvPr>
            <p:ph type="ctrTitle"/>
          </p:nvPr>
        </p:nvSpPr>
        <p:spPr>
          <a:xfrm>
            <a:off x="-123568" y="188158"/>
            <a:ext cx="9005882" cy="608855"/>
          </a:xfrm>
          <a:prstGeom prst="rect">
            <a:avLst/>
          </a:prstGeom>
          <a:solidFill>
            <a:srgbClr val="006C92"/>
          </a:solidFill>
          <a:ln>
            <a:noFill/>
          </a:ln>
        </p:spPr>
        <p:txBody>
          <a:bodyPr spcFirstLastPara="1" wrap="square" lIns="457200" tIns="0" rIns="0" bIns="0" anchor="ctr" anchorCtr="0">
            <a:noAutofit/>
          </a:bodyPr>
          <a:lstStyle>
            <a:lvl1pPr lvl="0" algn="l">
              <a:lnSpc>
                <a:spcPct val="86666"/>
              </a:lnSpc>
              <a:spcBef>
                <a:spcPts val="0"/>
              </a:spcBef>
              <a:spcAft>
                <a:spcPts val="0"/>
              </a:spcAft>
              <a:buClr>
                <a:schemeClr val="lt1"/>
              </a:buClr>
              <a:buSzPts val="2250"/>
              <a:buFont typeface="Calibri"/>
              <a:buNone/>
              <a:defRPr sz="2250" b="1" cap="none">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3" name="Google Shape;73;p25"/>
          <p:cNvSpPr txBox="1">
            <a:spLocks noGrp="1"/>
          </p:cNvSpPr>
          <p:nvPr>
            <p:ph type="body" idx="1"/>
          </p:nvPr>
        </p:nvSpPr>
        <p:spPr>
          <a:xfrm>
            <a:off x="346509" y="1014293"/>
            <a:ext cx="3588420" cy="3872753"/>
          </a:xfrm>
          <a:prstGeom prst="rect">
            <a:avLst/>
          </a:prstGeom>
          <a:noFill/>
          <a:ln>
            <a:noFill/>
          </a:ln>
        </p:spPr>
        <p:txBody>
          <a:bodyPr spcFirstLastPara="1" wrap="square" lIns="0" tIns="0" rIns="0" bIns="0" anchor="t" anchorCtr="0">
            <a:noAutofit/>
          </a:bodyPr>
          <a:lstStyle>
            <a:lvl1pPr marL="457200" lvl="0" indent="-228600" algn="l">
              <a:lnSpc>
                <a:spcPct val="90000"/>
              </a:lnSpc>
              <a:spcBef>
                <a:spcPts val="450"/>
              </a:spcBef>
              <a:spcAft>
                <a:spcPts val="0"/>
              </a:spcAft>
              <a:buClr>
                <a:srgbClr val="0C68AC"/>
              </a:buClr>
              <a:buSzPts val="1500"/>
              <a:buNone/>
              <a:defRPr sz="1500">
                <a:solidFill>
                  <a:srgbClr val="006C92"/>
                </a:solidFill>
              </a:defRPr>
            </a:lvl1pPr>
            <a:lvl2pPr marL="914400" lvl="1" indent="-228600" algn="l">
              <a:lnSpc>
                <a:spcPct val="90000"/>
              </a:lnSpc>
              <a:spcBef>
                <a:spcPts val="900"/>
              </a:spcBef>
              <a:spcAft>
                <a:spcPts val="0"/>
              </a:spcAft>
              <a:buClr>
                <a:srgbClr val="0C68AC"/>
              </a:buClr>
              <a:buSzPts val="1500"/>
              <a:buNone/>
              <a:defRPr sz="1500">
                <a:solidFill>
                  <a:srgbClr val="006C92"/>
                </a:solidFill>
              </a:defRPr>
            </a:lvl2pPr>
            <a:lvl3pPr marL="1371600" lvl="2" indent="-228600" algn="l">
              <a:lnSpc>
                <a:spcPct val="90000"/>
              </a:lnSpc>
              <a:spcBef>
                <a:spcPts val="900"/>
              </a:spcBef>
              <a:spcAft>
                <a:spcPts val="0"/>
              </a:spcAft>
              <a:buClr>
                <a:srgbClr val="0C68AC"/>
              </a:buClr>
              <a:buSzPts val="1500"/>
              <a:buNone/>
              <a:defRPr sz="1500">
                <a:solidFill>
                  <a:srgbClr val="006C92"/>
                </a:solidFill>
              </a:defRPr>
            </a:lvl3pPr>
            <a:lvl4pPr marL="1828800" lvl="3" indent="-228600" algn="l">
              <a:lnSpc>
                <a:spcPct val="90000"/>
              </a:lnSpc>
              <a:spcBef>
                <a:spcPts val="900"/>
              </a:spcBef>
              <a:spcAft>
                <a:spcPts val="0"/>
              </a:spcAft>
              <a:buClr>
                <a:srgbClr val="0C68AC"/>
              </a:buClr>
              <a:buSzPts val="1500"/>
              <a:buNone/>
              <a:defRPr sz="1500">
                <a:solidFill>
                  <a:srgbClr val="006C92"/>
                </a:solidFill>
              </a:defRPr>
            </a:lvl4pPr>
            <a:lvl5pPr marL="2286000" lvl="4" indent="-228600" algn="l">
              <a:lnSpc>
                <a:spcPct val="90000"/>
              </a:lnSpc>
              <a:spcBef>
                <a:spcPts val="900"/>
              </a:spcBef>
              <a:spcAft>
                <a:spcPts val="0"/>
              </a:spcAft>
              <a:buClr>
                <a:srgbClr val="0C68AC"/>
              </a:buClr>
              <a:buSzPts val="1500"/>
              <a:buNone/>
              <a:defRPr sz="1500">
                <a:solidFill>
                  <a:srgbClr val="006C92"/>
                </a:solidFill>
              </a:defRPr>
            </a:lvl5pPr>
            <a:lvl6pPr marL="2743200" lvl="5" indent="-342900" algn="l">
              <a:spcBef>
                <a:spcPts val="90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Tree>
  </p:cSld>
  <p:clrMapOvr>
    <a:masterClrMapping/>
  </p:clrMapOvr>
  <p:extLst>
    <p:ext uri="{DCECCB84-F9BA-43D5-87BE-67443E8EF086}">
      <p15:sldGuideLst xmlns:p15="http://schemas.microsoft.com/office/powerpoint/2012/main">
        <p15:guide id="1" orient="horz" pos="1620">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6_Custom Layout">
  <p:cSld name="6_Custom Layout">
    <p:bg>
      <p:bgPr>
        <a:blipFill>
          <a:blip r:embed="rId2">
            <a:alphaModFix/>
          </a:blip>
          <a:stretch>
            <a:fillRect/>
          </a:stretch>
        </a:blipFill>
        <a:effectLst/>
      </p:bgPr>
    </p:bg>
    <p:spTree>
      <p:nvGrpSpPr>
        <p:cNvPr id="1" name="Shape 74"/>
        <p:cNvGrpSpPr/>
        <p:nvPr/>
      </p:nvGrpSpPr>
      <p:grpSpPr>
        <a:xfrm>
          <a:off x="0" y="0"/>
          <a:ext cx="0" cy="0"/>
          <a:chOff x="0" y="0"/>
          <a:chExt cx="0" cy="0"/>
        </a:xfrm>
      </p:grpSpPr>
      <p:sp>
        <p:nvSpPr>
          <p:cNvPr id="75" name="Google Shape;75;p26"/>
          <p:cNvSpPr>
            <a:spLocks noGrp="1"/>
          </p:cNvSpPr>
          <p:nvPr>
            <p:ph type="pic" idx="2"/>
          </p:nvPr>
        </p:nvSpPr>
        <p:spPr>
          <a:xfrm>
            <a:off x="274321" y="985478"/>
            <a:ext cx="8607993" cy="2650991"/>
          </a:xfrm>
          <a:prstGeom prst="rect">
            <a:avLst/>
          </a:prstGeom>
          <a:noFill/>
          <a:ln>
            <a:noFill/>
          </a:ln>
        </p:spPr>
        <p:txBody>
          <a:bodyPr spcFirstLastPara="1" wrap="square" lIns="0" tIns="0" rIns="0" bIns="0" anchor="ctr" anchorCtr="1">
            <a:noAutofit/>
          </a:bodyPr>
          <a:lstStyle>
            <a:lvl1pPr marR="0" lvl="0" algn="ctr" rtl="0">
              <a:lnSpc>
                <a:spcPct val="171319"/>
              </a:lnSpc>
              <a:spcBef>
                <a:spcPts val="450"/>
              </a:spcBef>
              <a:spcAft>
                <a:spcPts val="0"/>
              </a:spcAft>
              <a:buClr>
                <a:srgbClr val="006C92"/>
              </a:buClr>
              <a:buSzPts val="788"/>
              <a:buFont typeface="Arial"/>
              <a:buNone/>
              <a:defRPr sz="788" b="0" i="0" u="none" strike="noStrike" cap="none">
                <a:solidFill>
                  <a:srgbClr val="006C92"/>
                </a:solidFill>
                <a:latin typeface="Calibri"/>
                <a:ea typeface="Calibri"/>
                <a:cs typeface="Calibri"/>
                <a:sym typeface="Calibri"/>
              </a:defRPr>
            </a:lvl1pPr>
            <a:lvl2pPr marR="0" lvl="1" algn="l" rtl="0">
              <a:lnSpc>
                <a:spcPct val="77408"/>
              </a:lnSpc>
              <a:spcBef>
                <a:spcPts val="900"/>
              </a:spcBef>
              <a:spcAft>
                <a:spcPts val="0"/>
              </a:spcAft>
              <a:buClr>
                <a:srgbClr val="006C92"/>
              </a:buClr>
              <a:buSzPts val="1744"/>
              <a:buFont typeface="Arial"/>
              <a:buNone/>
              <a:defRPr sz="1744" b="0" i="0" u="none" strike="noStrike" cap="none">
                <a:solidFill>
                  <a:srgbClr val="006C92"/>
                </a:solidFill>
                <a:latin typeface="Calibri"/>
                <a:ea typeface="Calibri"/>
                <a:cs typeface="Calibri"/>
                <a:sym typeface="Calibri"/>
              </a:defRPr>
            </a:lvl2pPr>
            <a:lvl3pPr marR="0" lvl="2" algn="l" rtl="0">
              <a:lnSpc>
                <a:spcPct val="88874"/>
              </a:lnSpc>
              <a:spcBef>
                <a:spcPts val="900"/>
              </a:spcBef>
              <a:spcAft>
                <a:spcPts val="0"/>
              </a:spcAft>
              <a:buClr>
                <a:srgbClr val="006C92"/>
              </a:buClr>
              <a:buSzPts val="1519"/>
              <a:buFont typeface="Arial"/>
              <a:buNone/>
              <a:defRPr sz="1519" b="0" i="0" u="none" strike="noStrike" cap="none">
                <a:solidFill>
                  <a:srgbClr val="006C92"/>
                </a:solidFill>
                <a:latin typeface="Calibri"/>
                <a:ea typeface="Calibri"/>
                <a:cs typeface="Calibri"/>
                <a:sym typeface="Calibri"/>
              </a:defRPr>
            </a:lvl3pPr>
            <a:lvl4pPr marR="0" lvl="3" algn="l" rtl="0">
              <a:lnSpc>
                <a:spcPct val="109046"/>
              </a:lnSpc>
              <a:spcBef>
                <a:spcPts val="900"/>
              </a:spcBef>
              <a:spcAft>
                <a:spcPts val="0"/>
              </a:spcAft>
              <a:buClr>
                <a:srgbClr val="006C92"/>
              </a:buClr>
              <a:buSzPts val="1238"/>
              <a:buFont typeface="Arial"/>
              <a:buNone/>
              <a:defRPr sz="1238" b="0" i="0" u="none" strike="noStrike" cap="none">
                <a:solidFill>
                  <a:srgbClr val="006C92"/>
                </a:solidFill>
                <a:latin typeface="Calibri"/>
                <a:ea typeface="Calibri"/>
                <a:cs typeface="Calibri"/>
                <a:sym typeface="Calibri"/>
              </a:defRPr>
            </a:lvl4pPr>
            <a:lvl5pPr marR="0" lvl="4" algn="l" rtl="0">
              <a:lnSpc>
                <a:spcPct val="109046"/>
              </a:lnSpc>
              <a:spcBef>
                <a:spcPts val="900"/>
              </a:spcBef>
              <a:spcAft>
                <a:spcPts val="0"/>
              </a:spcAft>
              <a:buClr>
                <a:srgbClr val="006C92"/>
              </a:buClr>
              <a:buSzPts val="1238"/>
              <a:buFont typeface="Arial"/>
              <a:buNone/>
              <a:defRPr sz="1238" b="0" i="0" u="none" strike="noStrike" cap="none">
                <a:solidFill>
                  <a:srgbClr val="006C92"/>
                </a:solidFill>
                <a:latin typeface="Calibri"/>
                <a:ea typeface="Calibri"/>
                <a:cs typeface="Calibri"/>
                <a:sym typeface="Calibri"/>
              </a:defRPr>
            </a:lvl5pPr>
            <a:lvl6pPr marR="0" lvl="5" algn="l" rtl="0">
              <a:spcBef>
                <a:spcPts val="900"/>
              </a:spcBef>
              <a:spcAft>
                <a:spcPts val="0"/>
              </a:spcAft>
              <a:buClr>
                <a:schemeClr val="dk1"/>
              </a:buClr>
              <a:buSzPts val="1238"/>
              <a:buFont typeface="Arial"/>
              <a:buNone/>
              <a:defRPr sz="1238" b="0" i="0" u="none" strike="noStrike" cap="none">
                <a:solidFill>
                  <a:schemeClr val="dk1"/>
                </a:solidFill>
                <a:latin typeface="Arial"/>
                <a:ea typeface="Arial"/>
                <a:cs typeface="Arial"/>
                <a:sym typeface="Arial"/>
              </a:defRPr>
            </a:lvl6pPr>
            <a:lvl7pPr marR="0" lvl="6" algn="l" rtl="0">
              <a:spcBef>
                <a:spcPts val="248"/>
              </a:spcBef>
              <a:spcAft>
                <a:spcPts val="0"/>
              </a:spcAft>
              <a:buClr>
                <a:schemeClr val="dk1"/>
              </a:buClr>
              <a:buSzPts val="1238"/>
              <a:buFont typeface="Arial"/>
              <a:buNone/>
              <a:defRPr sz="1238" b="0" i="0" u="none" strike="noStrike" cap="none">
                <a:solidFill>
                  <a:schemeClr val="dk1"/>
                </a:solidFill>
                <a:latin typeface="Arial"/>
                <a:ea typeface="Arial"/>
                <a:cs typeface="Arial"/>
                <a:sym typeface="Arial"/>
              </a:defRPr>
            </a:lvl7pPr>
            <a:lvl8pPr marR="0" lvl="7" algn="l" rtl="0">
              <a:spcBef>
                <a:spcPts val="248"/>
              </a:spcBef>
              <a:spcAft>
                <a:spcPts val="0"/>
              </a:spcAft>
              <a:buClr>
                <a:schemeClr val="dk1"/>
              </a:buClr>
              <a:buSzPts val="1238"/>
              <a:buFont typeface="Arial"/>
              <a:buNone/>
              <a:defRPr sz="1238" b="0" i="0" u="none" strike="noStrike" cap="none">
                <a:solidFill>
                  <a:schemeClr val="dk1"/>
                </a:solidFill>
                <a:latin typeface="Arial"/>
                <a:ea typeface="Arial"/>
                <a:cs typeface="Arial"/>
                <a:sym typeface="Arial"/>
              </a:defRPr>
            </a:lvl8pPr>
            <a:lvl9pPr marR="0" lvl="8" algn="l" rtl="0">
              <a:spcBef>
                <a:spcPts val="248"/>
              </a:spcBef>
              <a:spcAft>
                <a:spcPts val="0"/>
              </a:spcAft>
              <a:buClr>
                <a:schemeClr val="dk1"/>
              </a:buClr>
              <a:buSzPts val="1238"/>
              <a:buFont typeface="Arial"/>
              <a:buNone/>
              <a:defRPr sz="1238" b="0" i="0" u="none" strike="noStrike" cap="none">
                <a:solidFill>
                  <a:schemeClr val="dk1"/>
                </a:solidFill>
                <a:latin typeface="Arial"/>
                <a:ea typeface="Arial"/>
                <a:cs typeface="Arial"/>
                <a:sym typeface="Arial"/>
              </a:defRPr>
            </a:lvl9pPr>
          </a:lstStyle>
          <a:p>
            <a:endParaRPr/>
          </a:p>
        </p:txBody>
      </p:sp>
      <p:sp>
        <p:nvSpPr>
          <p:cNvPr id="76" name="Google Shape;76;p26"/>
          <p:cNvSpPr txBox="1">
            <a:spLocks noGrp="1"/>
          </p:cNvSpPr>
          <p:nvPr>
            <p:ph type="ctrTitle"/>
          </p:nvPr>
        </p:nvSpPr>
        <p:spPr>
          <a:xfrm>
            <a:off x="-123568" y="188158"/>
            <a:ext cx="9005882" cy="608855"/>
          </a:xfrm>
          <a:prstGeom prst="rect">
            <a:avLst/>
          </a:prstGeom>
          <a:solidFill>
            <a:srgbClr val="006C92"/>
          </a:solidFill>
          <a:ln>
            <a:noFill/>
          </a:ln>
        </p:spPr>
        <p:txBody>
          <a:bodyPr spcFirstLastPara="1" wrap="square" lIns="457200" tIns="0" rIns="0" bIns="0" anchor="ctr" anchorCtr="0">
            <a:noAutofit/>
          </a:bodyPr>
          <a:lstStyle>
            <a:lvl1pPr lvl="0" algn="l">
              <a:lnSpc>
                <a:spcPct val="86666"/>
              </a:lnSpc>
              <a:spcBef>
                <a:spcPts val="0"/>
              </a:spcBef>
              <a:spcAft>
                <a:spcPts val="0"/>
              </a:spcAft>
              <a:buClr>
                <a:schemeClr val="lt1"/>
              </a:buClr>
              <a:buSzPts val="2250"/>
              <a:buFont typeface="Calibri"/>
              <a:buNone/>
              <a:defRPr sz="2250" b="1" cap="none">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7" name="Google Shape;77;p26"/>
          <p:cNvSpPr txBox="1">
            <a:spLocks noGrp="1"/>
          </p:cNvSpPr>
          <p:nvPr>
            <p:ph type="body" idx="1"/>
          </p:nvPr>
        </p:nvSpPr>
        <p:spPr>
          <a:xfrm>
            <a:off x="274321" y="3824935"/>
            <a:ext cx="8607993" cy="1062111"/>
          </a:xfrm>
          <a:prstGeom prst="rect">
            <a:avLst/>
          </a:prstGeom>
          <a:noFill/>
          <a:ln>
            <a:noFill/>
          </a:ln>
        </p:spPr>
        <p:txBody>
          <a:bodyPr spcFirstLastPara="1" wrap="square" lIns="0" tIns="0" rIns="0" bIns="0" anchor="t" anchorCtr="0">
            <a:noAutofit/>
          </a:bodyPr>
          <a:lstStyle>
            <a:lvl1pPr marL="457200" lvl="0" indent="-228600" algn="l">
              <a:lnSpc>
                <a:spcPct val="90000"/>
              </a:lnSpc>
              <a:spcBef>
                <a:spcPts val="450"/>
              </a:spcBef>
              <a:spcAft>
                <a:spcPts val="0"/>
              </a:spcAft>
              <a:buClr>
                <a:srgbClr val="0C68AC"/>
              </a:buClr>
              <a:buSzPts val="1500"/>
              <a:buNone/>
              <a:defRPr sz="1500">
                <a:solidFill>
                  <a:srgbClr val="006C92"/>
                </a:solidFill>
              </a:defRPr>
            </a:lvl1pPr>
            <a:lvl2pPr marL="914400" lvl="1" indent="-228600" algn="l">
              <a:lnSpc>
                <a:spcPct val="90000"/>
              </a:lnSpc>
              <a:spcBef>
                <a:spcPts val="900"/>
              </a:spcBef>
              <a:spcAft>
                <a:spcPts val="0"/>
              </a:spcAft>
              <a:buClr>
                <a:srgbClr val="0C68AC"/>
              </a:buClr>
              <a:buSzPts val="1500"/>
              <a:buNone/>
              <a:defRPr sz="1500">
                <a:solidFill>
                  <a:srgbClr val="006C92"/>
                </a:solidFill>
              </a:defRPr>
            </a:lvl2pPr>
            <a:lvl3pPr marL="1371600" lvl="2" indent="-228600" algn="l">
              <a:lnSpc>
                <a:spcPct val="90000"/>
              </a:lnSpc>
              <a:spcBef>
                <a:spcPts val="900"/>
              </a:spcBef>
              <a:spcAft>
                <a:spcPts val="0"/>
              </a:spcAft>
              <a:buClr>
                <a:srgbClr val="0C68AC"/>
              </a:buClr>
              <a:buSzPts val="1500"/>
              <a:buNone/>
              <a:defRPr sz="1500">
                <a:solidFill>
                  <a:srgbClr val="006C92"/>
                </a:solidFill>
              </a:defRPr>
            </a:lvl3pPr>
            <a:lvl4pPr marL="1828800" lvl="3" indent="-228600" algn="l">
              <a:lnSpc>
                <a:spcPct val="90000"/>
              </a:lnSpc>
              <a:spcBef>
                <a:spcPts val="900"/>
              </a:spcBef>
              <a:spcAft>
                <a:spcPts val="0"/>
              </a:spcAft>
              <a:buClr>
                <a:srgbClr val="0C68AC"/>
              </a:buClr>
              <a:buSzPts val="1500"/>
              <a:buNone/>
              <a:defRPr sz="1500">
                <a:solidFill>
                  <a:srgbClr val="006C92"/>
                </a:solidFill>
              </a:defRPr>
            </a:lvl4pPr>
            <a:lvl5pPr marL="2286000" lvl="4" indent="-228600" algn="l">
              <a:lnSpc>
                <a:spcPct val="90000"/>
              </a:lnSpc>
              <a:spcBef>
                <a:spcPts val="900"/>
              </a:spcBef>
              <a:spcAft>
                <a:spcPts val="0"/>
              </a:spcAft>
              <a:buClr>
                <a:srgbClr val="0C68AC"/>
              </a:buClr>
              <a:buSzPts val="1500"/>
              <a:buNone/>
              <a:defRPr sz="1500">
                <a:solidFill>
                  <a:srgbClr val="006C92"/>
                </a:solidFill>
              </a:defRPr>
            </a:lvl5pPr>
            <a:lvl6pPr marL="2743200" lvl="5" indent="-342900" algn="l">
              <a:spcBef>
                <a:spcPts val="90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2_Section Slide">
  <p:cSld name="2_Section Slide">
    <p:bg>
      <p:bgPr>
        <a:blipFill>
          <a:blip r:embed="rId2">
            <a:alphaModFix/>
          </a:blip>
          <a:stretch>
            <a:fillRect/>
          </a:stretch>
        </a:blipFill>
        <a:effectLst/>
      </p:bgPr>
    </p:bg>
    <p:spTree>
      <p:nvGrpSpPr>
        <p:cNvPr id="1" name="Shape 78"/>
        <p:cNvGrpSpPr/>
        <p:nvPr/>
      </p:nvGrpSpPr>
      <p:grpSpPr>
        <a:xfrm>
          <a:off x="0" y="0"/>
          <a:ext cx="0" cy="0"/>
          <a:chOff x="0" y="0"/>
          <a:chExt cx="0" cy="0"/>
        </a:xfrm>
      </p:grpSpPr>
      <p:sp>
        <p:nvSpPr>
          <p:cNvPr id="79" name="Google Shape;79;p34"/>
          <p:cNvSpPr>
            <a:spLocks noGrp="1"/>
          </p:cNvSpPr>
          <p:nvPr>
            <p:ph type="pic" idx="2"/>
          </p:nvPr>
        </p:nvSpPr>
        <p:spPr>
          <a:xfrm>
            <a:off x="6" y="2"/>
            <a:ext cx="4570833" cy="5142075"/>
          </a:xfrm>
          <a:prstGeom prst="rect">
            <a:avLst/>
          </a:prstGeom>
          <a:blipFill rotWithShape="1">
            <a:blip r:embed="rId3">
              <a:alphaModFix/>
            </a:blip>
            <a:stretch>
              <a:fillRect/>
            </a:stretch>
          </a:blipFill>
          <a:ln>
            <a:noFill/>
          </a:ln>
        </p:spPr>
        <p:txBody>
          <a:bodyPr spcFirstLastPara="1" wrap="square" lIns="0" tIns="451800" rIns="0" bIns="0" anchor="ctr" anchorCtr="0">
            <a:noAutofit/>
          </a:bodyPr>
          <a:lstStyle>
            <a:lvl1pPr marR="0" lvl="0" algn="ctr" rtl="0">
              <a:lnSpc>
                <a:spcPct val="184678"/>
              </a:lnSpc>
              <a:spcBef>
                <a:spcPts val="450"/>
              </a:spcBef>
              <a:spcAft>
                <a:spcPts val="0"/>
              </a:spcAft>
              <a:buClr>
                <a:srgbClr val="FFFFFF"/>
              </a:buClr>
              <a:buSzPts val="731"/>
              <a:buFont typeface="Arial"/>
              <a:buNone/>
              <a:defRPr sz="731" b="1" i="0" u="none" strike="noStrike" cap="none">
                <a:solidFill>
                  <a:srgbClr val="FFFFFF"/>
                </a:solidFill>
                <a:latin typeface="Arial"/>
                <a:ea typeface="Arial"/>
                <a:cs typeface="Arial"/>
                <a:sym typeface="Arial"/>
              </a:defRPr>
            </a:lvl1pPr>
            <a:lvl2pPr marR="0" lvl="1" algn="l" rtl="0">
              <a:lnSpc>
                <a:spcPct val="90000"/>
              </a:lnSpc>
              <a:spcBef>
                <a:spcPts val="900"/>
              </a:spcBef>
              <a:spcAft>
                <a:spcPts val="0"/>
              </a:spcAft>
              <a:buClr>
                <a:srgbClr val="006C92"/>
              </a:buClr>
              <a:buSzPts val="1500"/>
              <a:buFont typeface="Arial"/>
              <a:buChar char="•"/>
              <a:defRPr sz="1500" b="0" i="0" u="none" strike="noStrike" cap="none">
                <a:solidFill>
                  <a:srgbClr val="006C92"/>
                </a:solidFill>
                <a:latin typeface="Calibri"/>
                <a:ea typeface="Calibri"/>
                <a:cs typeface="Calibri"/>
                <a:sym typeface="Calibri"/>
              </a:defRPr>
            </a:lvl2pPr>
            <a:lvl3pPr marR="0" lvl="2" algn="l" rtl="0">
              <a:lnSpc>
                <a:spcPct val="90000"/>
              </a:lnSpc>
              <a:spcBef>
                <a:spcPts val="900"/>
              </a:spcBef>
              <a:spcAft>
                <a:spcPts val="0"/>
              </a:spcAft>
              <a:buClr>
                <a:srgbClr val="006C92"/>
              </a:buClr>
              <a:buSzPts val="1500"/>
              <a:buFont typeface="Arial"/>
              <a:buChar char="•"/>
              <a:defRPr sz="1500" b="0" i="0" u="none" strike="noStrike" cap="none">
                <a:solidFill>
                  <a:srgbClr val="006C92"/>
                </a:solidFill>
                <a:latin typeface="Calibri"/>
                <a:ea typeface="Calibri"/>
                <a:cs typeface="Calibri"/>
                <a:sym typeface="Calibri"/>
              </a:defRPr>
            </a:lvl3pPr>
            <a:lvl4pPr marR="0" lvl="3" algn="l" rtl="0">
              <a:lnSpc>
                <a:spcPct val="90000"/>
              </a:lnSpc>
              <a:spcBef>
                <a:spcPts val="900"/>
              </a:spcBef>
              <a:spcAft>
                <a:spcPts val="0"/>
              </a:spcAft>
              <a:buClr>
                <a:srgbClr val="006C92"/>
              </a:buClr>
              <a:buSzPts val="1500"/>
              <a:buFont typeface="Arial"/>
              <a:buChar char="•"/>
              <a:defRPr sz="1500" b="0" i="0" u="none" strike="noStrike" cap="none">
                <a:solidFill>
                  <a:srgbClr val="006C92"/>
                </a:solidFill>
                <a:latin typeface="Calibri"/>
                <a:ea typeface="Calibri"/>
                <a:cs typeface="Calibri"/>
                <a:sym typeface="Calibri"/>
              </a:defRPr>
            </a:lvl4pPr>
            <a:lvl5pPr marR="0" lvl="4" algn="l" rtl="0">
              <a:lnSpc>
                <a:spcPct val="90000"/>
              </a:lnSpc>
              <a:spcBef>
                <a:spcPts val="900"/>
              </a:spcBef>
              <a:spcAft>
                <a:spcPts val="0"/>
              </a:spcAft>
              <a:buClr>
                <a:srgbClr val="006C92"/>
              </a:buClr>
              <a:buSzPts val="1500"/>
              <a:buFont typeface="Arial"/>
              <a:buChar char="•"/>
              <a:defRPr sz="1500" b="0" i="0" u="none" strike="noStrike" cap="none">
                <a:solidFill>
                  <a:srgbClr val="006C92"/>
                </a:solidFill>
                <a:latin typeface="Calibri"/>
                <a:ea typeface="Calibri"/>
                <a:cs typeface="Calibri"/>
                <a:sym typeface="Calibri"/>
              </a:defRPr>
            </a:lvl5pPr>
            <a:lvl6pPr marR="0" lvl="5" algn="l" rtl="0">
              <a:spcBef>
                <a:spcPts val="900"/>
              </a:spcBef>
              <a:spcAft>
                <a:spcPts val="0"/>
              </a:spcAft>
              <a:buClr>
                <a:schemeClr val="dk1"/>
              </a:buClr>
              <a:buSzPts val="1125"/>
              <a:buFont typeface="Arial"/>
              <a:buChar char="•"/>
              <a:defRPr sz="1125" b="0" i="0" u="none" strike="noStrike" cap="none">
                <a:solidFill>
                  <a:schemeClr val="dk1"/>
                </a:solidFill>
                <a:latin typeface="Arial"/>
                <a:ea typeface="Arial"/>
                <a:cs typeface="Arial"/>
                <a:sym typeface="Arial"/>
              </a:defRPr>
            </a:lvl6pPr>
            <a:lvl7pPr marR="0" lvl="6" algn="l" rtl="0">
              <a:spcBef>
                <a:spcPts val="225"/>
              </a:spcBef>
              <a:spcAft>
                <a:spcPts val="0"/>
              </a:spcAft>
              <a:buClr>
                <a:schemeClr val="dk1"/>
              </a:buClr>
              <a:buSzPts val="1125"/>
              <a:buFont typeface="Arial"/>
              <a:buChar char="•"/>
              <a:defRPr sz="1125" b="0" i="0" u="none" strike="noStrike" cap="none">
                <a:solidFill>
                  <a:schemeClr val="dk1"/>
                </a:solidFill>
                <a:latin typeface="Arial"/>
                <a:ea typeface="Arial"/>
                <a:cs typeface="Arial"/>
                <a:sym typeface="Arial"/>
              </a:defRPr>
            </a:lvl7pPr>
            <a:lvl8pPr marR="0" lvl="7" algn="l" rtl="0">
              <a:spcBef>
                <a:spcPts val="225"/>
              </a:spcBef>
              <a:spcAft>
                <a:spcPts val="0"/>
              </a:spcAft>
              <a:buClr>
                <a:schemeClr val="dk1"/>
              </a:buClr>
              <a:buSzPts val="1125"/>
              <a:buFont typeface="Arial"/>
              <a:buChar char="•"/>
              <a:defRPr sz="1125" b="0" i="0" u="none" strike="noStrike" cap="none">
                <a:solidFill>
                  <a:schemeClr val="dk1"/>
                </a:solidFill>
                <a:latin typeface="Arial"/>
                <a:ea typeface="Arial"/>
                <a:cs typeface="Arial"/>
                <a:sym typeface="Arial"/>
              </a:defRPr>
            </a:lvl8pPr>
            <a:lvl9pPr marR="0" lvl="8" algn="l" rtl="0">
              <a:spcBef>
                <a:spcPts val="225"/>
              </a:spcBef>
              <a:spcAft>
                <a:spcPts val="0"/>
              </a:spcAft>
              <a:buClr>
                <a:schemeClr val="dk1"/>
              </a:buClr>
              <a:buSzPts val="1125"/>
              <a:buFont typeface="Arial"/>
              <a:buChar char="•"/>
              <a:defRPr sz="1125" b="0" i="0" u="none" strike="noStrike" cap="none">
                <a:solidFill>
                  <a:schemeClr val="dk1"/>
                </a:solidFill>
                <a:latin typeface="Arial"/>
                <a:ea typeface="Arial"/>
                <a:cs typeface="Arial"/>
                <a:sym typeface="Arial"/>
              </a:defRPr>
            </a:lvl9pPr>
          </a:lstStyle>
          <a:p>
            <a:endParaRPr/>
          </a:p>
        </p:txBody>
      </p:sp>
      <p:sp>
        <p:nvSpPr>
          <p:cNvPr id="80" name="Google Shape;80;p34"/>
          <p:cNvSpPr txBox="1">
            <a:spLocks noGrp="1"/>
          </p:cNvSpPr>
          <p:nvPr>
            <p:ph type="ctrTitle"/>
          </p:nvPr>
        </p:nvSpPr>
        <p:spPr>
          <a:xfrm>
            <a:off x="4869706" y="194620"/>
            <a:ext cx="4376661" cy="1179464"/>
          </a:xfrm>
          <a:prstGeom prst="rect">
            <a:avLst/>
          </a:prstGeom>
          <a:solidFill>
            <a:srgbClr val="006C92"/>
          </a:solidFill>
          <a:ln>
            <a:noFill/>
          </a:ln>
        </p:spPr>
        <p:txBody>
          <a:bodyPr spcFirstLastPara="1" wrap="square" lIns="182875" tIns="182875" rIns="274300" bIns="182875" anchor="ctr" anchorCtr="0">
            <a:noAutofit/>
          </a:bodyPr>
          <a:lstStyle>
            <a:lvl1pPr lvl="0" algn="l">
              <a:lnSpc>
                <a:spcPct val="93750"/>
              </a:lnSpc>
              <a:spcBef>
                <a:spcPts val="0"/>
              </a:spcBef>
              <a:spcAft>
                <a:spcPts val="0"/>
              </a:spcAft>
              <a:buClr>
                <a:schemeClr val="lt1"/>
              </a:buClr>
              <a:buSzPts val="2400"/>
              <a:buFont typeface="Calibri"/>
              <a:buNone/>
              <a:defRPr sz="2400" b="1">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1" name="Google Shape;81;p34"/>
          <p:cNvSpPr txBox="1">
            <a:spLocks noGrp="1"/>
          </p:cNvSpPr>
          <p:nvPr>
            <p:ph type="body" idx="1"/>
          </p:nvPr>
        </p:nvSpPr>
        <p:spPr>
          <a:xfrm>
            <a:off x="5048410" y="1504150"/>
            <a:ext cx="3766584" cy="3417474"/>
          </a:xfrm>
          <a:prstGeom prst="rect">
            <a:avLst/>
          </a:prstGeom>
          <a:noFill/>
          <a:ln>
            <a:noFill/>
          </a:ln>
        </p:spPr>
        <p:txBody>
          <a:bodyPr spcFirstLastPara="1" wrap="square" lIns="0" tIns="0" rIns="0" bIns="0" anchor="t" anchorCtr="0">
            <a:noAutofit/>
          </a:bodyPr>
          <a:lstStyle>
            <a:lvl1pPr marL="457200" lvl="0" indent="-228600" algn="l">
              <a:lnSpc>
                <a:spcPct val="90000"/>
              </a:lnSpc>
              <a:spcBef>
                <a:spcPts val="450"/>
              </a:spcBef>
              <a:spcAft>
                <a:spcPts val="0"/>
              </a:spcAft>
              <a:buClr>
                <a:srgbClr val="0C68AC"/>
              </a:buClr>
              <a:buSzPts val="1500"/>
              <a:buNone/>
              <a:defRPr sz="1500">
                <a:solidFill>
                  <a:srgbClr val="006C92"/>
                </a:solidFill>
              </a:defRPr>
            </a:lvl1pPr>
            <a:lvl2pPr marL="914400" lvl="1" indent="-228600" algn="l">
              <a:lnSpc>
                <a:spcPct val="90000"/>
              </a:lnSpc>
              <a:spcBef>
                <a:spcPts val="900"/>
              </a:spcBef>
              <a:spcAft>
                <a:spcPts val="0"/>
              </a:spcAft>
              <a:buClr>
                <a:srgbClr val="0C68AC"/>
              </a:buClr>
              <a:buSzPts val="1500"/>
              <a:buNone/>
              <a:defRPr sz="1500">
                <a:solidFill>
                  <a:srgbClr val="006C92"/>
                </a:solidFill>
              </a:defRPr>
            </a:lvl2pPr>
            <a:lvl3pPr marL="1371600" lvl="2" indent="-228600" algn="l">
              <a:lnSpc>
                <a:spcPct val="90000"/>
              </a:lnSpc>
              <a:spcBef>
                <a:spcPts val="900"/>
              </a:spcBef>
              <a:spcAft>
                <a:spcPts val="0"/>
              </a:spcAft>
              <a:buClr>
                <a:srgbClr val="0C68AC"/>
              </a:buClr>
              <a:buSzPts val="1500"/>
              <a:buNone/>
              <a:defRPr sz="1500">
                <a:solidFill>
                  <a:srgbClr val="006C92"/>
                </a:solidFill>
              </a:defRPr>
            </a:lvl3pPr>
            <a:lvl4pPr marL="1828800" lvl="3" indent="-228600" algn="l">
              <a:lnSpc>
                <a:spcPct val="90000"/>
              </a:lnSpc>
              <a:spcBef>
                <a:spcPts val="900"/>
              </a:spcBef>
              <a:spcAft>
                <a:spcPts val="0"/>
              </a:spcAft>
              <a:buClr>
                <a:srgbClr val="0C68AC"/>
              </a:buClr>
              <a:buSzPts val="1500"/>
              <a:buNone/>
              <a:defRPr sz="1500">
                <a:solidFill>
                  <a:srgbClr val="006C92"/>
                </a:solidFill>
              </a:defRPr>
            </a:lvl4pPr>
            <a:lvl5pPr marL="2286000" lvl="4" indent="-228600" algn="l">
              <a:lnSpc>
                <a:spcPct val="90000"/>
              </a:lnSpc>
              <a:spcBef>
                <a:spcPts val="900"/>
              </a:spcBef>
              <a:spcAft>
                <a:spcPts val="0"/>
              </a:spcAft>
              <a:buClr>
                <a:srgbClr val="0C68AC"/>
              </a:buClr>
              <a:buSzPts val="1500"/>
              <a:buNone/>
              <a:defRPr sz="1500">
                <a:solidFill>
                  <a:srgbClr val="006C92"/>
                </a:solidFill>
              </a:defRPr>
            </a:lvl5pPr>
            <a:lvl6pPr marL="2743200" lvl="5" indent="-342900" algn="l">
              <a:spcBef>
                <a:spcPts val="90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Section Slide">
  <p:cSld name="Section Slide">
    <p:bg>
      <p:bgPr>
        <a:blipFill>
          <a:blip r:embed="rId2">
            <a:alphaModFix/>
          </a:blip>
          <a:stretch>
            <a:fillRect/>
          </a:stretch>
        </a:blipFill>
        <a:effectLst/>
      </p:bgPr>
    </p:bg>
    <p:spTree>
      <p:nvGrpSpPr>
        <p:cNvPr id="1" name="Shape 82"/>
        <p:cNvGrpSpPr/>
        <p:nvPr/>
      </p:nvGrpSpPr>
      <p:grpSpPr>
        <a:xfrm>
          <a:off x="0" y="0"/>
          <a:ext cx="0" cy="0"/>
          <a:chOff x="0" y="0"/>
          <a:chExt cx="0" cy="0"/>
        </a:xfrm>
      </p:grpSpPr>
      <p:sp>
        <p:nvSpPr>
          <p:cNvPr id="83" name="Google Shape;83;p35"/>
          <p:cNvSpPr>
            <a:spLocks noGrp="1"/>
          </p:cNvSpPr>
          <p:nvPr>
            <p:ph type="pic" idx="2"/>
          </p:nvPr>
        </p:nvSpPr>
        <p:spPr>
          <a:xfrm>
            <a:off x="6" y="2"/>
            <a:ext cx="4570833" cy="5142075"/>
          </a:xfrm>
          <a:prstGeom prst="rect">
            <a:avLst/>
          </a:prstGeom>
          <a:blipFill rotWithShape="1">
            <a:blip r:embed="rId3">
              <a:alphaModFix/>
            </a:blip>
            <a:stretch>
              <a:fillRect/>
            </a:stretch>
          </a:blipFill>
          <a:ln>
            <a:noFill/>
          </a:ln>
        </p:spPr>
        <p:txBody>
          <a:bodyPr spcFirstLastPara="1" wrap="square" lIns="0" tIns="451800" rIns="0" bIns="0" anchor="ctr" anchorCtr="0">
            <a:noAutofit/>
          </a:bodyPr>
          <a:lstStyle>
            <a:lvl1pPr marR="0" lvl="0" algn="ctr" rtl="0">
              <a:lnSpc>
                <a:spcPct val="184678"/>
              </a:lnSpc>
              <a:spcBef>
                <a:spcPts val="450"/>
              </a:spcBef>
              <a:spcAft>
                <a:spcPts val="0"/>
              </a:spcAft>
              <a:buClr>
                <a:srgbClr val="FFFFFF"/>
              </a:buClr>
              <a:buSzPts val="731"/>
              <a:buFont typeface="Arial"/>
              <a:buNone/>
              <a:defRPr sz="731" b="1" i="0" u="none" strike="noStrike" cap="none">
                <a:solidFill>
                  <a:srgbClr val="FFFFFF"/>
                </a:solidFill>
                <a:latin typeface="Arial"/>
                <a:ea typeface="Arial"/>
                <a:cs typeface="Arial"/>
                <a:sym typeface="Arial"/>
              </a:defRPr>
            </a:lvl1pPr>
            <a:lvl2pPr marR="0" lvl="1" algn="l" rtl="0">
              <a:lnSpc>
                <a:spcPct val="90000"/>
              </a:lnSpc>
              <a:spcBef>
                <a:spcPts val="900"/>
              </a:spcBef>
              <a:spcAft>
                <a:spcPts val="0"/>
              </a:spcAft>
              <a:buClr>
                <a:srgbClr val="006C92"/>
              </a:buClr>
              <a:buSzPts val="1500"/>
              <a:buFont typeface="Arial"/>
              <a:buChar char="•"/>
              <a:defRPr sz="1500" b="0" i="0" u="none" strike="noStrike" cap="none">
                <a:solidFill>
                  <a:srgbClr val="006C92"/>
                </a:solidFill>
                <a:latin typeface="Calibri"/>
                <a:ea typeface="Calibri"/>
                <a:cs typeface="Calibri"/>
                <a:sym typeface="Calibri"/>
              </a:defRPr>
            </a:lvl2pPr>
            <a:lvl3pPr marR="0" lvl="2" algn="l" rtl="0">
              <a:lnSpc>
                <a:spcPct val="90000"/>
              </a:lnSpc>
              <a:spcBef>
                <a:spcPts val="900"/>
              </a:spcBef>
              <a:spcAft>
                <a:spcPts val="0"/>
              </a:spcAft>
              <a:buClr>
                <a:srgbClr val="006C92"/>
              </a:buClr>
              <a:buSzPts val="1500"/>
              <a:buFont typeface="Arial"/>
              <a:buChar char="•"/>
              <a:defRPr sz="1500" b="0" i="0" u="none" strike="noStrike" cap="none">
                <a:solidFill>
                  <a:srgbClr val="006C92"/>
                </a:solidFill>
                <a:latin typeface="Calibri"/>
                <a:ea typeface="Calibri"/>
                <a:cs typeface="Calibri"/>
                <a:sym typeface="Calibri"/>
              </a:defRPr>
            </a:lvl3pPr>
            <a:lvl4pPr marR="0" lvl="3" algn="l" rtl="0">
              <a:lnSpc>
                <a:spcPct val="90000"/>
              </a:lnSpc>
              <a:spcBef>
                <a:spcPts val="900"/>
              </a:spcBef>
              <a:spcAft>
                <a:spcPts val="0"/>
              </a:spcAft>
              <a:buClr>
                <a:srgbClr val="006C92"/>
              </a:buClr>
              <a:buSzPts val="1500"/>
              <a:buFont typeface="Arial"/>
              <a:buChar char="•"/>
              <a:defRPr sz="1500" b="0" i="0" u="none" strike="noStrike" cap="none">
                <a:solidFill>
                  <a:srgbClr val="006C92"/>
                </a:solidFill>
                <a:latin typeface="Calibri"/>
                <a:ea typeface="Calibri"/>
                <a:cs typeface="Calibri"/>
                <a:sym typeface="Calibri"/>
              </a:defRPr>
            </a:lvl4pPr>
            <a:lvl5pPr marR="0" lvl="4" algn="l" rtl="0">
              <a:lnSpc>
                <a:spcPct val="90000"/>
              </a:lnSpc>
              <a:spcBef>
                <a:spcPts val="900"/>
              </a:spcBef>
              <a:spcAft>
                <a:spcPts val="0"/>
              </a:spcAft>
              <a:buClr>
                <a:srgbClr val="006C92"/>
              </a:buClr>
              <a:buSzPts val="1500"/>
              <a:buFont typeface="Arial"/>
              <a:buChar char="•"/>
              <a:defRPr sz="1500" b="0" i="0" u="none" strike="noStrike" cap="none">
                <a:solidFill>
                  <a:srgbClr val="006C92"/>
                </a:solidFill>
                <a:latin typeface="Calibri"/>
                <a:ea typeface="Calibri"/>
                <a:cs typeface="Calibri"/>
                <a:sym typeface="Calibri"/>
              </a:defRPr>
            </a:lvl5pPr>
            <a:lvl6pPr marR="0" lvl="5" algn="l" rtl="0">
              <a:spcBef>
                <a:spcPts val="900"/>
              </a:spcBef>
              <a:spcAft>
                <a:spcPts val="0"/>
              </a:spcAft>
              <a:buClr>
                <a:schemeClr val="dk1"/>
              </a:buClr>
              <a:buSzPts val="1125"/>
              <a:buFont typeface="Arial"/>
              <a:buChar char="•"/>
              <a:defRPr sz="1125" b="0" i="0" u="none" strike="noStrike" cap="none">
                <a:solidFill>
                  <a:schemeClr val="dk1"/>
                </a:solidFill>
                <a:latin typeface="Arial"/>
                <a:ea typeface="Arial"/>
                <a:cs typeface="Arial"/>
                <a:sym typeface="Arial"/>
              </a:defRPr>
            </a:lvl6pPr>
            <a:lvl7pPr marR="0" lvl="6" algn="l" rtl="0">
              <a:spcBef>
                <a:spcPts val="225"/>
              </a:spcBef>
              <a:spcAft>
                <a:spcPts val="0"/>
              </a:spcAft>
              <a:buClr>
                <a:schemeClr val="dk1"/>
              </a:buClr>
              <a:buSzPts val="1125"/>
              <a:buFont typeface="Arial"/>
              <a:buChar char="•"/>
              <a:defRPr sz="1125" b="0" i="0" u="none" strike="noStrike" cap="none">
                <a:solidFill>
                  <a:schemeClr val="dk1"/>
                </a:solidFill>
                <a:latin typeface="Arial"/>
                <a:ea typeface="Arial"/>
                <a:cs typeface="Arial"/>
                <a:sym typeface="Arial"/>
              </a:defRPr>
            </a:lvl7pPr>
            <a:lvl8pPr marR="0" lvl="7" algn="l" rtl="0">
              <a:spcBef>
                <a:spcPts val="225"/>
              </a:spcBef>
              <a:spcAft>
                <a:spcPts val="0"/>
              </a:spcAft>
              <a:buClr>
                <a:schemeClr val="dk1"/>
              </a:buClr>
              <a:buSzPts val="1125"/>
              <a:buFont typeface="Arial"/>
              <a:buChar char="•"/>
              <a:defRPr sz="1125" b="0" i="0" u="none" strike="noStrike" cap="none">
                <a:solidFill>
                  <a:schemeClr val="dk1"/>
                </a:solidFill>
                <a:latin typeface="Arial"/>
                <a:ea typeface="Arial"/>
                <a:cs typeface="Arial"/>
                <a:sym typeface="Arial"/>
              </a:defRPr>
            </a:lvl8pPr>
            <a:lvl9pPr marR="0" lvl="8" algn="l" rtl="0">
              <a:spcBef>
                <a:spcPts val="225"/>
              </a:spcBef>
              <a:spcAft>
                <a:spcPts val="0"/>
              </a:spcAft>
              <a:buClr>
                <a:schemeClr val="dk1"/>
              </a:buClr>
              <a:buSzPts val="1125"/>
              <a:buFont typeface="Arial"/>
              <a:buChar char="•"/>
              <a:defRPr sz="1125" b="0" i="0" u="none" strike="noStrike" cap="none">
                <a:solidFill>
                  <a:schemeClr val="dk1"/>
                </a:solidFill>
                <a:latin typeface="Arial"/>
                <a:ea typeface="Arial"/>
                <a:cs typeface="Arial"/>
                <a:sym typeface="Arial"/>
              </a:defRPr>
            </a:lvl9pPr>
          </a:lstStyle>
          <a:p>
            <a:endParaRPr/>
          </a:p>
        </p:txBody>
      </p:sp>
      <p:sp>
        <p:nvSpPr>
          <p:cNvPr id="84" name="Google Shape;84;p35"/>
          <p:cNvSpPr txBox="1">
            <a:spLocks noGrp="1"/>
          </p:cNvSpPr>
          <p:nvPr>
            <p:ph type="ctrTitle"/>
          </p:nvPr>
        </p:nvSpPr>
        <p:spPr>
          <a:xfrm>
            <a:off x="4869706" y="194620"/>
            <a:ext cx="4376661" cy="1179464"/>
          </a:xfrm>
          <a:prstGeom prst="rect">
            <a:avLst/>
          </a:prstGeom>
          <a:solidFill>
            <a:schemeClr val="lt1"/>
          </a:solidFill>
          <a:ln>
            <a:noFill/>
          </a:ln>
        </p:spPr>
        <p:txBody>
          <a:bodyPr spcFirstLastPara="1" wrap="square" lIns="182875" tIns="182875" rIns="274300" bIns="182875" anchor="ctr" anchorCtr="0">
            <a:noAutofit/>
          </a:bodyPr>
          <a:lstStyle>
            <a:lvl1pPr lvl="0" algn="l">
              <a:lnSpc>
                <a:spcPct val="93750"/>
              </a:lnSpc>
              <a:spcBef>
                <a:spcPts val="0"/>
              </a:spcBef>
              <a:spcAft>
                <a:spcPts val="0"/>
              </a:spcAft>
              <a:buClr>
                <a:srgbClr val="13294A"/>
              </a:buClr>
              <a:buSzPts val="2400"/>
              <a:buFont typeface="Calibri"/>
              <a:buNone/>
              <a:defRPr sz="2400" b="1">
                <a:solidFill>
                  <a:srgbClr val="13294A"/>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5" name="Google Shape;85;p35"/>
          <p:cNvSpPr txBox="1">
            <a:spLocks noGrp="1"/>
          </p:cNvSpPr>
          <p:nvPr>
            <p:ph type="body" idx="1"/>
          </p:nvPr>
        </p:nvSpPr>
        <p:spPr>
          <a:xfrm>
            <a:off x="5048410" y="1504150"/>
            <a:ext cx="3766584" cy="3417474"/>
          </a:xfrm>
          <a:prstGeom prst="rect">
            <a:avLst/>
          </a:prstGeom>
          <a:noFill/>
          <a:ln>
            <a:noFill/>
          </a:ln>
        </p:spPr>
        <p:txBody>
          <a:bodyPr spcFirstLastPara="1" wrap="square" lIns="0" tIns="0" rIns="0" bIns="0" anchor="t" anchorCtr="0">
            <a:noAutofit/>
          </a:bodyPr>
          <a:lstStyle>
            <a:lvl1pPr marL="457200" lvl="0" indent="-228600" algn="l">
              <a:lnSpc>
                <a:spcPct val="90000"/>
              </a:lnSpc>
              <a:spcBef>
                <a:spcPts val="450"/>
              </a:spcBef>
              <a:spcAft>
                <a:spcPts val="0"/>
              </a:spcAft>
              <a:buClr>
                <a:srgbClr val="0C68AC"/>
              </a:buClr>
              <a:buSzPts val="1500"/>
              <a:buNone/>
              <a:defRPr sz="1500">
                <a:solidFill>
                  <a:schemeClr val="lt1"/>
                </a:solidFill>
              </a:defRPr>
            </a:lvl1pPr>
            <a:lvl2pPr marL="914400" lvl="1" indent="-228600" algn="l">
              <a:lnSpc>
                <a:spcPct val="90000"/>
              </a:lnSpc>
              <a:spcBef>
                <a:spcPts val="900"/>
              </a:spcBef>
              <a:spcAft>
                <a:spcPts val="0"/>
              </a:spcAft>
              <a:buClr>
                <a:srgbClr val="0C68AC"/>
              </a:buClr>
              <a:buSzPts val="1500"/>
              <a:buNone/>
              <a:defRPr sz="1500">
                <a:solidFill>
                  <a:schemeClr val="lt1"/>
                </a:solidFill>
              </a:defRPr>
            </a:lvl2pPr>
            <a:lvl3pPr marL="1371600" lvl="2" indent="-228600" algn="l">
              <a:lnSpc>
                <a:spcPct val="90000"/>
              </a:lnSpc>
              <a:spcBef>
                <a:spcPts val="900"/>
              </a:spcBef>
              <a:spcAft>
                <a:spcPts val="0"/>
              </a:spcAft>
              <a:buClr>
                <a:srgbClr val="0C68AC"/>
              </a:buClr>
              <a:buSzPts val="1500"/>
              <a:buNone/>
              <a:defRPr sz="1500">
                <a:solidFill>
                  <a:schemeClr val="lt1"/>
                </a:solidFill>
              </a:defRPr>
            </a:lvl3pPr>
            <a:lvl4pPr marL="1828800" lvl="3" indent="-228600" algn="l">
              <a:lnSpc>
                <a:spcPct val="90000"/>
              </a:lnSpc>
              <a:spcBef>
                <a:spcPts val="900"/>
              </a:spcBef>
              <a:spcAft>
                <a:spcPts val="0"/>
              </a:spcAft>
              <a:buClr>
                <a:srgbClr val="0C68AC"/>
              </a:buClr>
              <a:buSzPts val="1500"/>
              <a:buNone/>
              <a:defRPr sz="1500">
                <a:solidFill>
                  <a:schemeClr val="lt1"/>
                </a:solidFill>
              </a:defRPr>
            </a:lvl4pPr>
            <a:lvl5pPr marL="2286000" lvl="4" indent="-228600" algn="l">
              <a:lnSpc>
                <a:spcPct val="90000"/>
              </a:lnSpc>
              <a:spcBef>
                <a:spcPts val="900"/>
              </a:spcBef>
              <a:spcAft>
                <a:spcPts val="0"/>
              </a:spcAft>
              <a:buClr>
                <a:srgbClr val="0C68AC"/>
              </a:buClr>
              <a:buSzPts val="1500"/>
              <a:buNone/>
              <a:defRPr sz="1500">
                <a:solidFill>
                  <a:schemeClr val="lt1"/>
                </a:solidFill>
              </a:defRPr>
            </a:lvl5pPr>
            <a:lvl6pPr marL="2743200" lvl="5" indent="-342900" algn="l">
              <a:spcBef>
                <a:spcPts val="90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5_Section Slide">
  <p:cSld name="5_Section Slide">
    <p:bg>
      <p:bgPr>
        <a:blipFill>
          <a:blip r:embed="rId2">
            <a:alphaModFix/>
          </a:blip>
          <a:stretch>
            <a:fillRect/>
          </a:stretch>
        </a:blipFill>
        <a:effectLst/>
      </p:bgPr>
    </p:bg>
    <p:spTree>
      <p:nvGrpSpPr>
        <p:cNvPr id="1" name="Shape 86"/>
        <p:cNvGrpSpPr/>
        <p:nvPr/>
      </p:nvGrpSpPr>
      <p:grpSpPr>
        <a:xfrm>
          <a:off x="0" y="0"/>
          <a:ext cx="0" cy="0"/>
          <a:chOff x="0" y="0"/>
          <a:chExt cx="0" cy="0"/>
        </a:xfrm>
      </p:grpSpPr>
      <p:sp>
        <p:nvSpPr>
          <p:cNvPr id="87" name="Google Shape;87;p36"/>
          <p:cNvSpPr>
            <a:spLocks noGrp="1"/>
          </p:cNvSpPr>
          <p:nvPr>
            <p:ph type="pic" idx="2"/>
          </p:nvPr>
        </p:nvSpPr>
        <p:spPr>
          <a:xfrm>
            <a:off x="4573168" y="2"/>
            <a:ext cx="4570833" cy="5142075"/>
          </a:xfrm>
          <a:prstGeom prst="rect">
            <a:avLst/>
          </a:prstGeom>
          <a:blipFill rotWithShape="1">
            <a:blip r:embed="rId3">
              <a:alphaModFix/>
            </a:blip>
            <a:stretch>
              <a:fillRect/>
            </a:stretch>
          </a:blipFill>
          <a:ln>
            <a:noFill/>
          </a:ln>
        </p:spPr>
        <p:txBody>
          <a:bodyPr spcFirstLastPara="1" wrap="square" lIns="0" tIns="451800" rIns="0" bIns="0" anchor="ctr" anchorCtr="0">
            <a:noAutofit/>
          </a:bodyPr>
          <a:lstStyle>
            <a:lvl1pPr marR="0" lvl="0" algn="ctr" rtl="0">
              <a:lnSpc>
                <a:spcPct val="184678"/>
              </a:lnSpc>
              <a:spcBef>
                <a:spcPts val="450"/>
              </a:spcBef>
              <a:spcAft>
                <a:spcPts val="0"/>
              </a:spcAft>
              <a:buClr>
                <a:srgbClr val="FFFFFF"/>
              </a:buClr>
              <a:buSzPts val="731"/>
              <a:buFont typeface="Arial"/>
              <a:buNone/>
              <a:defRPr sz="731" b="1" i="0" u="none" strike="noStrike" cap="none">
                <a:solidFill>
                  <a:srgbClr val="FFFFFF"/>
                </a:solidFill>
                <a:latin typeface="Arial"/>
                <a:ea typeface="Arial"/>
                <a:cs typeface="Arial"/>
                <a:sym typeface="Arial"/>
              </a:defRPr>
            </a:lvl1pPr>
            <a:lvl2pPr marR="0" lvl="1" algn="l" rtl="0">
              <a:lnSpc>
                <a:spcPct val="90000"/>
              </a:lnSpc>
              <a:spcBef>
                <a:spcPts val="900"/>
              </a:spcBef>
              <a:spcAft>
                <a:spcPts val="0"/>
              </a:spcAft>
              <a:buClr>
                <a:srgbClr val="006C92"/>
              </a:buClr>
              <a:buSzPts val="1500"/>
              <a:buFont typeface="Arial"/>
              <a:buChar char="•"/>
              <a:defRPr sz="1500" b="0" i="0" u="none" strike="noStrike" cap="none">
                <a:solidFill>
                  <a:srgbClr val="006C92"/>
                </a:solidFill>
                <a:latin typeface="Calibri"/>
                <a:ea typeface="Calibri"/>
                <a:cs typeface="Calibri"/>
                <a:sym typeface="Calibri"/>
              </a:defRPr>
            </a:lvl2pPr>
            <a:lvl3pPr marR="0" lvl="2" algn="l" rtl="0">
              <a:lnSpc>
                <a:spcPct val="90000"/>
              </a:lnSpc>
              <a:spcBef>
                <a:spcPts val="900"/>
              </a:spcBef>
              <a:spcAft>
                <a:spcPts val="0"/>
              </a:spcAft>
              <a:buClr>
                <a:srgbClr val="006C92"/>
              </a:buClr>
              <a:buSzPts val="1500"/>
              <a:buFont typeface="Arial"/>
              <a:buChar char="•"/>
              <a:defRPr sz="1500" b="0" i="0" u="none" strike="noStrike" cap="none">
                <a:solidFill>
                  <a:srgbClr val="006C92"/>
                </a:solidFill>
                <a:latin typeface="Calibri"/>
                <a:ea typeface="Calibri"/>
                <a:cs typeface="Calibri"/>
                <a:sym typeface="Calibri"/>
              </a:defRPr>
            </a:lvl3pPr>
            <a:lvl4pPr marR="0" lvl="3" algn="l" rtl="0">
              <a:lnSpc>
                <a:spcPct val="90000"/>
              </a:lnSpc>
              <a:spcBef>
                <a:spcPts val="900"/>
              </a:spcBef>
              <a:spcAft>
                <a:spcPts val="0"/>
              </a:spcAft>
              <a:buClr>
                <a:srgbClr val="006C92"/>
              </a:buClr>
              <a:buSzPts val="1500"/>
              <a:buFont typeface="Arial"/>
              <a:buChar char="•"/>
              <a:defRPr sz="1500" b="0" i="0" u="none" strike="noStrike" cap="none">
                <a:solidFill>
                  <a:srgbClr val="006C92"/>
                </a:solidFill>
                <a:latin typeface="Calibri"/>
                <a:ea typeface="Calibri"/>
                <a:cs typeface="Calibri"/>
                <a:sym typeface="Calibri"/>
              </a:defRPr>
            </a:lvl4pPr>
            <a:lvl5pPr marR="0" lvl="4" algn="l" rtl="0">
              <a:lnSpc>
                <a:spcPct val="90000"/>
              </a:lnSpc>
              <a:spcBef>
                <a:spcPts val="900"/>
              </a:spcBef>
              <a:spcAft>
                <a:spcPts val="0"/>
              </a:spcAft>
              <a:buClr>
                <a:srgbClr val="006C92"/>
              </a:buClr>
              <a:buSzPts val="1500"/>
              <a:buFont typeface="Arial"/>
              <a:buChar char="•"/>
              <a:defRPr sz="1500" b="0" i="0" u="none" strike="noStrike" cap="none">
                <a:solidFill>
                  <a:srgbClr val="006C92"/>
                </a:solidFill>
                <a:latin typeface="Calibri"/>
                <a:ea typeface="Calibri"/>
                <a:cs typeface="Calibri"/>
                <a:sym typeface="Calibri"/>
              </a:defRPr>
            </a:lvl5pPr>
            <a:lvl6pPr marR="0" lvl="5" algn="l" rtl="0">
              <a:spcBef>
                <a:spcPts val="900"/>
              </a:spcBef>
              <a:spcAft>
                <a:spcPts val="0"/>
              </a:spcAft>
              <a:buClr>
                <a:schemeClr val="dk1"/>
              </a:buClr>
              <a:buSzPts val="1125"/>
              <a:buFont typeface="Arial"/>
              <a:buChar char="•"/>
              <a:defRPr sz="1125" b="0" i="0" u="none" strike="noStrike" cap="none">
                <a:solidFill>
                  <a:schemeClr val="dk1"/>
                </a:solidFill>
                <a:latin typeface="Arial"/>
                <a:ea typeface="Arial"/>
                <a:cs typeface="Arial"/>
                <a:sym typeface="Arial"/>
              </a:defRPr>
            </a:lvl6pPr>
            <a:lvl7pPr marR="0" lvl="6" algn="l" rtl="0">
              <a:spcBef>
                <a:spcPts val="225"/>
              </a:spcBef>
              <a:spcAft>
                <a:spcPts val="0"/>
              </a:spcAft>
              <a:buClr>
                <a:schemeClr val="dk1"/>
              </a:buClr>
              <a:buSzPts val="1125"/>
              <a:buFont typeface="Arial"/>
              <a:buChar char="•"/>
              <a:defRPr sz="1125" b="0" i="0" u="none" strike="noStrike" cap="none">
                <a:solidFill>
                  <a:schemeClr val="dk1"/>
                </a:solidFill>
                <a:latin typeface="Arial"/>
                <a:ea typeface="Arial"/>
                <a:cs typeface="Arial"/>
                <a:sym typeface="Arial"/>
              </a:defRPr>
            </a:lvl7pPr>
            <a:lvl8pPr marR="0" lvl="7" algn="l" rtl="0">
              <a:spcBef>
                <a:spcPts val="225"/>
              </a:spcBef>
              <a:spcAft>
                <a:spcPts val="0"/>
              </a:spcAft>
              <a:buClr>
                <a:schemeClr val="dk1"/>
              </a:buClr>
              <a:buSzPts val="1125"/>
              <a:buFont typeface="Arial"/>
              <a:buChar char="•"/>
              <a:defRPr sz="1125" b="0" i="0" u="none" strike="noStrike" cap="none">
                <a:solidFill>
                  <a:schemeClr val="dk1"/>
                </a:solidFill>
                <a:latin typeface="Arial"/>
                <a:ea typeface="Arial"/>
                <a:cs typeface="Arial"/>
                <a:sym typeface="Arial"/>
              </a:defRPr>
            </a:lvl8pPr>
            <a:lvl9pPr marR="0" lvl="8" algn="l" rtl="0">
              <a:spcBef>
                <a:spcPts val="225"/>
              </a:spcBef>
              <a:spcAft>
                <a:spcPts val="0"/>
              </a:spcAft>
              <a:buClr>
                <a:schemeClr val="dk1"/>
              </a:buClr>
              <a:buSzPts val="1125"/>
              <a:buFont typeface="Arial"/>
              <a:buChar char="•"/>
              <a:defRPr sz="1125" b="0" i="0" u="none" strike="noStrike" cap="none">
                <a:solidFill>
                  <a:schemeClr val="dk1"/>
                </a:solidFill>
                <a:latin typeface="Arial"/>
                <a:ea typeface="Arial"/>
                <a:cs typeface="Arial"/>
                <a:sym typeface="Arial"/>
              </a:defRPr>
            </a:lvl9pPr>
          </a:lstStyle>
          <a:p>
            <a:endParaRPr/>
          </a:p>
        </p:txBody>
      </p:sp>
      <p:sp>
        <p:nvSpPr>
          <p:cNvPr id="88" name="Google Shape;88;p36"/>
          <p:cNvSpPr txBox="1">
            <a:spLocks noGrp="1"/>
          </p:cNvSpPr>
          <p:nvPr>
            <p:ph type="ctrTitle"/>
          </p:nvPr>
        </p:nvSpPr>
        <p:spPr>
          <a:xfrm>
            <a:off x="-86497" y="194620"/>
            <a:ext cx="4376661" cy="1179464"/>
          </a:xfrm>
          <a:prstGeom prst="rect">
            <a:avLst/>
          </a:prstGeom>
          <a:solidFill>
            <a:srgbClr val="006C92"/>
          </a:solidFill>
          <a:ln>
            <a:noFill/>
          </a:ln>
        </p:spPr>
        <p:txBody>
          <a:bodyPr spcFirstLastPara="1" wrap="square" lIns="457200" tIns="182875" rIns="182875" bIns="182875" anchor="ctr" anchorCtr="0">
            <a:noAutofit/>
          </a:bodyPr>
          <a:lstStyle>
            <a:lvl1pPr lvl="0" algn="l">
              <a:lnSpc>
                <a:spcPct val="93750"/>
              </a:lnSpc>
              <a:spcBef>
                <a:spcPts val="0"/>
              </a:spcBef>
              <a:spcAft>
                <a:spcPts val="0"/>
              </a:spcAft>
              <a:buClr>
                <a:schemeClr val="lt1"/>
              </a:buClr>
              <a:buSzPts val="2400"/>
              <a:buFont typeface="Calibri"/>
              <a:buNone/>
              <a:defRPr sz="2400" b="1">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9" name="Google Shape;89;p36"/>
          <p:cNvSpPr txBox="1">
            <a:spLocks noGrp="1"/>
          </p:cNvSpPr>
          <p:nvPr>
            <p:ph type="body" idx="1"/>
          </p:nvPr>
        </p:nvSpPr>
        <p:spPr>
          <a:xfrm>
            <a:off x="365760" y="1504150"/>
            <a:ext cx="3924404" cy="3417474"/>
          </a:xfrm>
          <a:prstGeom prst="rect">
            <a:avLst/>
          </a:prstGeom>
          <a:noFill/>
          <a:ln>
            <a:noFill/>
          </a:ln>
        </p:spPr>
        <p:txBody>
          <a:bodyPr spcFirstLastPara="1" wrap="square" lIns="0" tIns="0" rIns="0" bIns="0" anchor="t" anchorCtr="0">
            <a:noAutofit/>
          </a:bodyPr>
          <a:lstStyle>
            <a:lvl1pPr marL="457200" lvl="0" indent="-228600" algn="l">
              <a:lnSpc>
                <a:spcPct val="90000"/>
              </a:lnSpc>
              <a:spcBef>
                <a:spcPts val="450"/>
              </a:spcBef>
              <a:spcAft>
                <a:spcPts val="0"/>
              </a:spcAft>
              <a:buClr>
                <a:srgbClr val="0C68AC"/>
              </a:buClr>
              <a:buSzPts val="1500"/>
              <a:buNone/>
              <a:defRPr sz="1500">
                <a:solidFill>
                  <a:srgbClr val="006C92"/>
                </a:solidFill>
              </a:defRPr>
            </a:lvl1pPr>
            <a:lvl2pPr marL="914400" lvl="1" indent="-228600" algn="l">
              <a:lnSpc>
                <a:spcPct val="90000"/>
              </a:lnSpc>
              <a:spcBef>
                <a:spcPts val="900"/>
              </a:spcBef>
              <a:spcAft>
                <a:spcPts val="0"/>
              </a:spcAft>
              <a:buClr>
                <a:srgbClr val="0C68AC"/>
              </a:buClr>
              <a:buSzPts val="1500"/>
              <a:buNone/>
              <a:defRPr sz="1500">
                <a:solidFill>
                  <a:srgbClr val="006C92"/>
                </a:solidFill>
              </a:defRPr>
            </a:lvl2pPr>
            <a:lvl3pPr marL="1371600" lvl="2" indent="-228600" algn="l">
              <a:lnSpc>
                <a:spcPct val="90000"/>
              </a:lnSpc>
              <a:spcBef>
                <a:spcPts val="900"/>
              </a:spcBef>
              <a:spcAft>
                <a:spcPts val="0"/>
              </a:spcAft>
              <a:buClr>
                <a:srgbClr val="0C68AC"/>
              </a:buClr>
              <a:buSzPts val="1500"/>
              <a:buNone/>
              <a:defRPr sz="1500">
                <a:solidFill>
                  <a:srgbClr val="006C92"/>
                </a:solidFill>
              </a:defRPr>
            </a:lvl3pPr>
            <a:lvl4pPr marL="1828800" lvl="3" indent="-228600" algn="l">
              <a:lnSpc>
                <a:spcPct val="90000"/>
              </a:lnSpc>
              <a:spcBef>
                <a:spcPts val="900"/>
              </a:spcBef>
              <a:spcAft>
                <a:spcPts val="0"/>
              </a:spcAft>
              <a:buClr>
                <a:srgbClr val="0C68AC"/>
              </a:buClr>
              <a:buSzPts val="1500"/>
              <a:buNone/>
              <a:defRPr sz="1500">
                <a:solidFill>
                  <a:srgbClr val="006C92"/>
                </a:solidFill>
              </a:defRPr>
            </a:lvl4pPr>
            <a:lvl5pPr marL="2286000" lvl="4" indent="-228600" algn="l">
              <a:lnSpc>
                <a:spcPct val="90000"/>
              </a:lnSpc>
              <a:spcBef>
                <a:spcPts val="900"/>
              </a:spcBef>
              <a:spcAft>
                <a:spcPts val="0"/>
              </a:spcAft>
              <a:buClr>
                <a:srgbClr val="0C68AC"/>
              </a:buClr>
              <a:buSzPts val="1500"/>
              <a:buNone/>
              <a:defRPr sz="1500">
                <a:solidFill>
                  <a:srgbClr val="006C92"/>
                </a:solidFill>
              </a:defRPr>
            </a:lvl5pPr>
            <a:lvl6pPr marL="2743200" lvl="5" indent="-342900" algn="l">
              <a:spcBef>
                <a:spcPts val="90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6_Section Slide">
  <p:cSld name="6_Section Slide">
    <p:bg>
      <p:bgPr>
        <a:blipFill>
          <a:blip r:embed="rId2">
            <a:alphaModFix/>
          </a:blip>
          <a:stretch>
            <a:fillRect/>
          </a:stretch>
        </a:blipFill>
        <a:effectLst/>
      </p:bgPr>
    </p:bg>
    <p:spTree>
      <p:nvGrpSpPr>
        <p:cNvPr id="1" name="Shape 90"/>
        <p:cNvGrpSpPr/>
        <p:nvPr/>
      </p:nvGrpSpPr>
      <p:grpSpPr>
        <a:xfrm>
          <a:off x="0" y="0"/>
          <a:ext cx="0" cy="0"/>
          <a:chOff x="0" y="0"/>
          <a:chExt cx="0" cy="0"/>
        </a:xfrm>
      </p:grpSpPr>
      <p:sp>
        <p:nvSpPr>
          <p:cNvPr id="91" name="Google Shape;91;p37"/>
          <p:cNvSpPr>
            <a:spLocks noGrp="1"/>
          </p:cNvSpPr>
          <p:nvPr>
            <p:ph type="pic" idx="2"/>
          </p:nvPr>
        </p:nvSpPr>
        <p:spPr>
          <a:xfrm>
            <a:off x="4573168" y="2"/>
            <a:ext cx="4570833" cy="5142075"/>
          </a:xfrm>
          <a:prstGeom prst="rect">
            <a:avLst/>
          </a:prstGeom>
          <a:blipFill rotWithShape="1">
            <a:blip r:embed="rId3">
              <a:alphaModFix/>
            </a:blip>
            <a:stretch>
              <a:fillRect/>
            </a:stretch>
          </a:blipFill>
          <a:ln>
            <a:noFill/>
          </a:ln>
        </p:spPr>
        <p:txBody>
          <a:bodyPr spcFirstLastPara="1" wrap="square" lIns="0" tIns="451800" rIns="0" bIns="0" anchor="ctr" anchorCtr="0">
            <a:noAutofit/>
          </a:bodyPr>
          <a:lstStyle>
            <a:lvl1pPr marR="0" lvl="0" algn="ctr" rtl="0">
              <a:lnSpc>
                <a:spcPct val="184678"/>
              </a:lnSpc>
              <a:spcBef>
                <a:spcPts val="450"/>
              </a:spcBef>
              <a:spcAft>
                <a:spcPts val="0"/>
              </a:spcAft>
              <a:buClr>
                <a:srgbClr val="FFFFFF"/>
              </a:buClr>
              <a:buSzPts val="731"/>
              <a:buFont typeface="Arial"/>
              <a:buNone/>
              <a:defRPr sz="731" b="1" i="0" u="none" strike="noStrike" cap="none">
                <a:solidFill>
                  <a:srgbClr val="FFFFFF"/>
                </a:solidFill>
                <a:latin typeface="Arial"/>
                <a:ea typeface="Arial"/>
                <a:cs typeface="Arial"/>
                <a:sym typeface="Arial"/>
              </a:defRPr>
            </a:lvl1pPr>
            <a:lvl2pPr marR="0" lvl="1" algn="l" rtl="0">
              <a:lnSpc>
                <a:spcPct val="90000"/>
              </a:lnSpc>
              <a:spcBef>
                <a:spcPts val="900"/>
              </a:spcBef>
              <a:spcAft>
                <a:spcPts val="0"/>
              </a:spcAft>
              <a:buClr>
                <a:srgbClr val="006C92"/>
              </a:buClr>
              <a:buSzPts val="1500"/>
              <a:buFont typeface="Arial"/>
              <a:buChar char="•"/>
              <a:defRPr sz="1500" b="0" i="0" u="none" strike="noStrike" cap="none">
                <a:solidFill>
                  <a:srgbClr val="006C92"/>
                </a:solidFill>
                <a:latin typeface="Calibri"/>
                <a:ea typeface="Calibri"/>
                <a:cs typeface="Calibri"/>
                <a:sym typeface="Calibri"/>
              </a:defRPr>
            </a:lvl2pPr>
            <a:lvl3pPr marR="0" lvl="2" algn="l" rtl="0">
              <a:lnSpc>
                <a:spcPct val="90000"/>
              </a:lnSpc>
              <a:spcBef>
                <a:spcPts val="900"/>
              </a:spcBef>
              <a:spcAft>
                <a:spcPts val="0"/>
              </a:spcAft>
              <a:buClr>
                <a:srgbClr val="006C92"/>
              </a:buClr>
              <a:buSzPts val="1500"/>
              <a:buFont typeface="Arial"/>
              <a:buChar char="•"/>
              <a:defRPr sz="1500" b="0" i="0" u="none" strike="noStrike" cap="none">
                <a:solidFill>
                  <a:srgbClr val="006C92"/>
                </a:solidFill>
                <a:latin typeface="Calibri"/>
                <a:ea typeface="Calibri"/>
                <a:cs typeface="Calibri"/>
                <a:sym typeface="Calibri"/>
              </a:defRPr>
            </a:lvl3pPr>
            <a:lvl4pPr marR="0" lvl="3" algn="l" rtl="0">
              <a:lnSpc>
                <a:spcPct val="90000"/>
              </a:lnSpc>
              <a:spcBef>
                <a:spcPts val="900"/>
              </a:spcBef>
              <a:spcAft>
                <a:spcPts val="0"/>
              </a:spcAft>
              <a:buClr>
                <a:srgbClr val="006C92"/>
              </a:buClr>
              <a:buSzPts val="1500"/>
              <a:buFont typeface="Arial"/>
              <a:buChar char="•"/>
              <a:defRPr sz="1500" b="0" i="0" u="none" strike="noStrike" cap="none">
                <a:solidFill>
                  <a:srgbClr val="006C92"/>
                </a:solidFill>
                <a:latin typeface="Calibri"/>
                <a:ea typeface="Calibri"/>
                <a:cs typeface="Calibri"/>
                <a:sym typeface="Calibri"/>
              </a:defRPr>
            </a:lvl4pPr>
            <a:lvl5pPr marR="0" lvl="4" algn="l" rtl="0">
              <a:lnSpc>
                <a:spcPct val="90000"/>
              </a:lnSpc>
              <a:spcBef>
                <a:spcPts val="900"/>
              </a:spcBef>
              <a:spcAft>
                <a:spcPts val="0"/>
              </a:spcAft>
              <a:buClr>
                <a:srgbClr val="006C92"/>
              </a:buClr>
              <a:buSzPts val="1500"/>
              <a:buFont typeface="Arial"/>
              <a:buChar char="•"/>
              <a:defRPr sz="1500" b="0" i="0" u="none" strike="noStrike" cap="none">
                <a:solidFill>
                  <a:srgbClr val="006C92"/>
                </a:solidFill>
                <a:latin typeface="Calibri"/>
                <a:ea typeface="Calibri"/>
                <a:cs typeface="Calibri"/>
                <a:sym typeface="Calibri"/>
              </a:defRPr>
            </a:lvl5pPr>
            <a:lvl6pPr marR="0" lvl="5" algn="l" rtl="0">
              <a:spcBef>
                <a:spcPts val="900"/>
              </a:spcBef>
              <a:spcAft>
                <a:spcPts val="0"/>
              </a:spcAft>
              <a:buClr>
                <a:schemeClr val="dk1"/>
              </a:buClr>
              <a:buSzPts val="1125"/>
              <a:buFont typeface="Arial"/>
              <a:buChar char="•"/>
              <a:defRPr sz="1125" b="0" i="0" u="none" strike="noStrike" cap="none">
                <a:solidFill>
                  <a:schemeClr val="dk1"/>
                </a:solidFill>
                <a:latin typeface="Arial"/>
                <a:ea typeface="Arial"/>
                <a:cs typeface="Arial"/>
                <a:sym typeface="Arial"/>
              </a:defRPr>
            </a:lvl6pPr>
            <a:lvl7pPr marR="0" lvl="6" algn="l" rtl="0">
              <a:spcBef>
                <a:spcPts val="225"/>
              </a:spcBef>
              <a:spcAft>
                <a:spcPts val="0"/>
              </a:spcAft>
              <a:buClr>
                <a:schemeClr val="dk1"/>
              </a:buClr>
              <a:buSzPts val="1125"/>
              <a:buFont typeface="Arial"/>
              <a:buChar char="•"/>
              <a:defRPr sz="1125" b="0" i="0" u="none" strike="noStrike" cap="none">
                <a:solidFill>
                  <a:schemeClr val="dk1"/>
                </a:solidFill>
                <a:latin typeface="Arial"/>
                <a:ea typeface="Arial"/>
                <a:cs typeface="Arial"/>
                <a:sym typeface="Arial"/>
              </a:defRPr>
            </a:lvl7pPr>
            <a:lvl8pPr marR="0" lvl="7" algn="l" rtl="0">
              <a:spcBef>
                <a:spcPts val="225"/>
              </a:spcBef>
              <a:spcAft>
                <a:spcPts val="0"/>
              </a:spcAft>
              <a:buClr>
                <a:schemeClr val="dk1"/>
              </a:buClr>
              <a:buSzPts val="1125"/>
              <a:buFont typeface="Arial"/>
              <a:buChar char="•"/>
              <a:defRPr sz="1125" b="0" i="0" u="none" strike="noStrike" cap="none">
                <a:solidFill>
                  <a:schemeClr val="dk1"/>
                </a:solidFill>
                <a:latin typeface="Arial"/>
                <a:ea typeface="Arial"/>
                <a:cs typeface="Arial"/>
                <a:sym typeface="Arial"/>
              </a:defRPr>
            </a:lvl8pPr>
            <a:lvl9pPr marR="0" lvl="8" algn="l" rtl="0">
              <a:spcBef>
                <a:spcPts val="225"/>
              </a:spcBef>
              <a:spcAft>
                <a:spcPts val="0"/>
              </a:spcAft>
              <a:buClr>
                <a:schemeClr val="dk1"/>
              </a:buClr>
              <a:buSzPts val="1125"/>
              <a:buFont typeface="Arial"/>
              <a:buChar char="•"/>
              <a:defRPr sz="1125" b="0" i="0" u="none" strike="noStrike" cap="none">
                <a:solidFill>
                  <a:schemeClr val="dk1"/>
                </a:solidFill>
                <a:latin typeface="Arial"/>
                <a:ea typeface="Arial"/>
                <a:cs typeface="Arial"/>
                <a:sym typeface="Arial"/>
              </a:defRPr>
            </a:lvl9pPr>
          </a:lstStyle>
          <a:p>
            <a:endParaRPr/>
          </a:p>
        </p:txBody>
      </p:sp>
      <p:sp>
        <p:nvSpPr>
          <p:cNvPr id="92" name="Google Shape;92;p37"/>
          <p:cNvSpPr txBox="1">
            <a:spLocks noGrp="1"/>
          </p:cNvSpPr>
          <p:nvPr>
            <p:ph type="ctrTitle"/>
          </p:nvPr>
        </p:nvSpPr>
        <p:spPr>
          <a:xfrm>
            <a:off x="-86497" y="194620"/>
            <a:ext cx="4376661" cy="1179464"/>
          </a:xfrm>
          <a:prstGeom prst="rect">
            <a:avLst/>
          </a:prstGeom>
          <a:solidFill>
            <a:schemeClr val="lt1"/>
          </a:solidFill>
          <a:ln>
            <a:noFill/>
          </a:ln>
        </p:spPr>
        <p:txBody>
          <a:bodyPr spcFirstLastPara="1" wrap="square" lIns="457200" tIns="182875" rIns="182875" bIns="182875" anchor="ctr" anchorCtr="0">
            <a:noAutofit/>
          </a:bodyPr>
          <a:lstStyle>
            <a:lvl1pPr lvl="0" algn="l">
              <a:lnSpc>
                <a:spcPct val="93750"/>
              </a:lnSpc>
              <a:spcBef>
                <a:spcPts val="0"/>
              </a:spcBef>
              <a:spcAft>
                <a:spcPts val="0"/>
              </a:spcAft>
              <a:buClr>
                <a:srgbClr val="006C92"/>
              </a:buClr>
              <a:buSzPts val="2400"/>
              <a:buFont typeface="Calibri"/>
              <a:buNone/>
              <a:defRPr sz="2400" b="1">
                <a:solidFill>
                  <a:srgbClr val="006C92"/>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93" name="Google Shape;93;p37"/>
          <p:cNvSpPr txBox="1">
            <a:spLocks noGrp="1"/>
          </p:cNvSpPr>
          <p:nvPr>
            <p:ph type="body" idx="1"/>
          </p:nvPr>
        </p:nvSpPr>
        <p:spPr>
          <a:xfrm>
            <a:off x="365760" y="1504150"/>
            <a:ext cx="3924404" cy="3417474"/>
          </a:xfrm>
          <a:prstGeom prst="rect">
            <a:avLst/>
          </a:prstGeom>
          <a:noFill/>
          <a:ln>
            <a:noFill/>
          </a:ln>
        </p:spPr>
        <p:txBody>
          <a:bodyPr spcFirstLastPara="1" wrap="square" lIns="0" tIns="0" rIns="0" bIns="0" anchor="t" anchorCtr="0">
            <a:noAutofit/>
          </a:bodyPr>
          <a:lstStyle>
            <a:lvl1pPr marL="457200" lvl="0" indent="-323850" algn="l">
              <a:lnSpc>
                <a:spcPct val="90000"/>
              </a:lnSpc>
              <a:spcBef>
                <a:spcPts val="450"/>
              </a:spcBef>
              <a:spcAft>
                <a:spcPts val="0"/>
              </a:spcAft>
              <a:buClr>
                <a:schemeClr val="lt1"/>
              </a:buClr>
              <a:buSzPts val="1500"/>
              <a:buFont typeface="Arial"/>
              <a:buChar char="•"/>
              <a:defRPr sz="1500">
                <a:solidFill>
                  <a:schemeClr val="lt1"/>
                </a:solidFill>
              </a:defRPr>
            </a:lvl1pPr>
            <a:lvl2pPr marL="914400" lvl="1" indent="-323850" algn="l">
              <a:lnSpc>
                <a:spcPct val="90000"/>
              </a:lnSpc>
              <a:spcBef>
                <a:spcPts val="900"/>
              </a:spcBef>
              <a:spcAft>
                <a:spcPts val="0"/>
              </a:spcAft>
              <a:buClr>
                <a:schemeClr val="lt1"/>
              </a:buClr>
              <a:buSzPts val="1500"/>
              <a:buFont typeface="Arial"/>
              <a:buChar char="•"/>
              <a:defRPr sz="1500">
                <a:solidFill>
                  <a:schemeClr val="lt1"/>
                </a:solidFill>
              </a:defRPr>
            </a:lvl2pPr>
            <a:lvl3pPr marL="1371600" lvl="2" indent="-323850" algn="l">
              <a:lnSpc>
                <a:spcPct val="90000"/>
              </a:lnSpc>
              <a:spcBef>
                <a:spcPts val="900"/>
              </a:spcBef>
              <a:spcAft>
                <a:spcPts val="0"/>
              </a:spcAft>
              <a:buClr>
                <a:schemeClr val="lt1"/>
              </a:buClr>
              <a:buSzPts val="1500"/>
              <a:buFont typeface="Arial"/>
              <a:buChar char="•"/>
              <a:defRPr sz="1500">
                <a:solidFill>
                  <a:schemeClr val="lt1"/>
                </a:solidFill>
              </a:defRPr>
            </a:lvl3pPr>
            <a:lvl4pPr marL="1828800" lvl="3" indent="-323850" algn="l">
              <a:lnSpc>
                <a:spcPct val="90000"/>
              </a:lnSpc>
              <a:spcBef>
                <a:spcPts val="900"/>
              </a:spcBef>
              <a:spcAft>
                <a:spcPts val="0"/>
              </a:spcAft>
              <a:buClr>
                <a:schemeClr val="lt1"/>
              </a:buClr>
              <a:buSzPts val="1500"/>
              <a:buFont typeface="Arial"/>
              <a:buChar char="•"/>
              <a:defRPr sz="1500">
                <a:solidFill>
                  <a:schemeClr val="lt1"/>
                </a:solidFill>
              </a:defRPr>
            </a:lvl4pPr>
            <a:lvl5pPr marL="2286000" lvl="4" indent="-323850" algn="l">
              <a:lnSpc>
                <a:spcPct val="90000"/>
              </a:lnSpc>
              <a:spcBef>
                <a:spcPts val="900"/>
              </a:spcBef>
              <a:spcAft>
                <a:spcPts val="0"/>
              </a:spcAft>
              <a:buClr>
                <a:schemeClr val="lt1"/>
              </a:buClr>
              <a:buSzPts val="1500"/>
              <a:buFont typeface="Arial"/>
              <a:buChar char="•"/>
              <a:defRPr sz="1500">
                <a:solidFill>
                  <a:schemeClr val="lt1"/>
                </a:solidFill>
              </a:defRPr>
            </a:lvl5pPr>
            <a:lvl6pPr marL="2743200" lvl="5" indent="-342900" algn="l">
              <a:spcBef>
                <a:spcPts val="90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le+Content+PhotoLeft">
  <p:cSld name="Title+Content+PhotoLeft">
    <p:bg>
      <p:bgPr>
        <a:blipFill>
          <a:blip r:embed="rId2">
            <a:alphaModFix/>
          </a:blip>
          <a:stretch>
            <a:fillRect/>
          </a:stretch>
        </a:blipFill>
        <a:effectLst/>
      </p:bgPr>
    </p:bg>
    <p:spTree>
      <p:nvGrpSpPr>
        <p:cNvPr id="1" name="Shape 94"/>
        <p:cNvGrpSpPr/>
        <p:nvPr/>
      </p:nvGrpSpPr>
      <p:grpSpPr>
        <a:xfrm>
          <a:off x="0" y="0"/>
          <a:ext cx="0" cy="0"/>
          <a:chOff x="0" y="0"/>
          <a:chExt cx="0" cy="0"/>
        </a:xfrm>
      </p:grpSpPr>
      <p:sp>
        <p:nvSpPr>
          <p:cNvPr id="95" name="Google Shape;95;p38"/>
          <p:cNvSpPr>
            <a:spLocks noGrp="1"/>
          </p:cNvSpPr>
          <p:nvPr>
            <p:ph type="pic" idx="2"/>
          </p:nvPr>
        </p:nvSpPr>
        <p:spPr>
          <a:xfrm>
            <a:off x="317500" y="1014293"/>
            <a:ext cx="4760913" cy="3872753"/>
          </a:xfrm>
          <a:prstGeom prst="rect">
            <a:avLst/>
          </a:prstGeom>
          <a:noFill/>
          <a:ln>
            <a:noFill/>
          </a:ln>
        </p:spPr>
        <p:txBody>
          <a:bodyPr spcFirstLastPara="1" wrap="square" lIns="0" tIns="0" rIns="0" bIns="0" anchor="ctr" anchorCtr="1">
            <a:noAutofit/>
          </a:bodyPr>
          <a:lstStyle>
            <a:lvl1pPr marR="0" lvl="0" algn="ctr" rtl="0">
              <a:lnSpc>
                <a:spcPct val="171319"/>
              </a:lnSpc>
              <a:spcBef>
                <a:spcPts val="450"/>
              </a:spcBef>
              <a:spcAft>
                <a:spcPts val="0"/>
              </a:spcAft>
              <a:buClr>
                <a:srgbClr val="006C92"/>
              </a:buClr>
              <a:buSzPts val="788"/>
              <a:buFont typeface="Arial"/>
              <a:buNone/>
              <a:defRPr sz="788" b="0" i="0" u="none" strike="noStrike" cap="none">
                <a:solidFill>
                  <a:srgbClr val="006C92"/>
                </a:solidFill>
                <a:latin typeface="Calibri"/>
                <a:ea typeface="Calibri"/>
                <a:cs typeface="Calibri"/>
                <a:sym typeface="Calibri"/>
              </a:defRPr>
            </a:lvl1pPr>
            <a:lvl2pPr marR="0" lvl="1" algn="l" rtl="0">
              <a:lnSpc>
                <a:spcPct val="77408"/>
              </a:lnSpc>
              <a:spcBef>
                <a:spcPts val="900"/>
              </a:spcBef>
              <a:spcAft>
                <a:spcPts val="0"/>
              </a:spcAft>
              <a:buClr>
                <a:srgbClr val="006C92"/>
              </a:buClr>
              <a:buSzPts val="1744"/>
              <a:buFont typeface="Arial"/>
              <a:buNone/>
              <a:defRPr sz="1744" b="0" i="0" u="none" strike="noStrike" cap="none">
                <a:solidFill>
                  <a:srgbClr val="006C92"/>
                </a:solidFill>
                <a:latin typeface="Calibri"/>
                <a:ea typeface="Calibri"/>
                <a:cs typeface="Calibri"/>
                <a:sym typeface="Calibri"/>
              </a:defRPr>
            </a:lvl2pPr>
            <a:lvl3pPr marR="0" lvl="2" algn="l" rtl="0">
              <a:lnSpc>
                <a:spcPct val="88874"/>
              </a:lnSpc>
              <a:spcBef>
                <a:spcPts val="900"/>
              </a:spcBef>
              <a:spcAft>
                <a:spcPts val="0"/>
              </a:spcAft>
              <a:buClr>
                <a:srgbClr val="006C92"/>
              </a:buClr>
              <a:buSzPts val="1519"/>
              <a:buFont typeface="Arial"/>
              <a:buNone/>
              <a:defRPr sz="1519" b="0" i="0" u="none" strike="noStrike" cap="none">
                <a:solidFill>
                  <a:srgbClr val="006C92"/>
                </a:solidFill>
                <a:latin typeface="Calibri"/>
                <a:ea typeface="Calibri"/>
                <a:cs typeface="Calibri"/>
                <a:sym typeface="Calibri"/>
              </a:defRPr>
            </a:lvl3pPr>
            <a:lvl4pPr marR="0" lvl="3" algn="l" rtl="0">
              <a:lnSpc>
                <a:spcPct val="109046"/>
              </a:lnSpc>
              <a:spcBef>
                <a:spcPts val="900"/>
              </a:spcBef>
              <a:spcAft>
                <a:spcPts val="0"/>
              </a:spcAft>
              <a:buClr>
                <a:srgbClr val="006C92"/>
              </a:buClr>
              <a:buSzPts val="1238"/>
              <a:buFont typeface="Arial"/>
              <a:buNone/>
              <a:defRPr sz="1238" b="0" i="0" u="none" strike="noStrike" cap="none">
                <a:solidFill>
                  <a:srgbClr val="006C92"/>
                </a:solidFill>
                <a:latin typeface="Calibri"/>
                <a:ea typeface="Calibri"/>
                <a:cs typeface="Calibri"/>
                <a:sym typeface="Calibri"/>
              </a:defRPr>
            </a:lvl4pPr>
            <a:lvl5pPr marR="0" lvl="4" algn="l" rtl="0">
              <a:lnSpc>
                <a:spcPct val="109046"/>
              </a:lnSpc>
              <a:spcBef>
                <a:spcPts val="900"/>
              </a:spcBef>
              <a:spcAft>
                <a:spcPts val="0"/>
              </a:spcAft>
              <a:buClr>
                <a:srgbClr val="006C92"/>
              </a:buClr>
              <a:buSzPts val="1238"/>
              <a:buFont typeface="Arial"/>
              <a:buNone/>
              <a:defRPr sz="1238" b="0" i="0" u="none" strike="noStrike" cap="none">
                <a:solidFill>
                  <a:srgbClr val="006C92"/>
                </a:solidFill>
                <a:latin typeface="Calibri"/>
                <a:ea typeface="Calibri"/>
                <a:cs typeface="Calibri"/>
                <a:sym typeface="Calibri"/>
              </a:defRPr>
            </a:lvl5pPr>
            <a:lvl6pPr marR="0" lvl="5" algn="l" rtl="0">
              <a:spcBef>
                <a:spcPts val="900"/>
              </a:spcBef>
              <a:spcAft>
                <a:spcPts val="0"/>
              </a:spcAft>
              <a:buClr>
                <a:schemeClr val="dk1"/>
              </a:buClr>
              <a:buSzPts val="1238"/>
              <a:buFont typeface="Arial"/>
              <a:buNone/>
              <a:defRPr sz="1238" b="0" i="0" u="none" strike="noStrike" cap="none">
                <a:solidFill>
                  <a:schemeClr val="dk1"/>
                </a:solidFill>
                <a:latin typeface="Arial"/>
                <a:ea typeface="Arial"/>
                <a:cs typeface="Arial"/>
                <a:sym typeface="Arial"/>
              </a:defRPr>
            </a:lvl6pPr>
            <a:lvl7pPr marR="0" lvl="6" algn="l" rtl="0">
              <a:spcBef>
                <a:spcPts val="248"/>
              </a:spcBef>
              <a:spcAft>
                <a:spcPts val="0"/>
              </a:spcAft>
              <a:buClr>
                <a:schemeClr val="dk1"/>
              </a:buClr>
              <a:buSzPts val="1238"/>
              <a:buFont typeface="Arial"/>
              <a:buNone/>
              <a:defRPr sz="1238" b="0" i="0" u="none" strike="noStrike" cap="none">
                <a:solidFill>
                  <a:schemeClr val="dk1"/>
                </a:solidFill>
                <a:latin typeface="Arial"/>
                <a:ea typeface="Arial"/>
                <a:cs typeface="Arial"/>
                <a:sym typeface="Arial"/>
              </a:defRPr>
            </a:lvl7pPr>
            <a:lvl8pPr marR="0" lvl="7" algn="l" rtl="0">
              <a:spcBef>
                <a:spcPts val="248"/>
              </a:spcBef>
              <a:spcAft>
                <a:spcPts val="0"/>
              </a:spcAft>
              <a:buClr>
                <a:schemeClr val="dk1"/>
              </a:buClr>
              <a:buSzPts val="1238"/>
              <a:buFont typeface="Arial"/>
              <a:buNone/>
              <a:defRPr sz="1238" b="0" i="0" u="none" strike="noStrike" cap="none">
                <a:solidFill>
                  <a:schemeClr val="dk1"/>
                </a:solidFill>
                <a:latin typeface="Arial"/>
                <a:ea typeface="Arial"/>
                <a:cs typeface="Arial"/>
                <a:sym typeface="Arial"/>
              </a:defRPr>
            </a:lvl8pPr>
            <a:lvl9pPr marR="0" lvl="8" algn="l" rtl="0">
              <a:spcBef>
                <a:spcPts val="248"/>
              </a:spcBef>
              <a:spcAft>
                <a:spcPts val="0"/>
              </a:spcAft>
              <a:buClr>
                <a:schemeClr val="dk1"/>
              </a:buClr>
              <a:buSzPts val="1238"/>
              <a:buFont typeface="Arial"/>
              <a:buNone/>
              <a:defRPr sz="1238" b="0" i="0" u="none" strike="noStrike" cap="none">
                <a:solidFill>
                  <a:schemeClr val="dk1"/>
                </a:solidFill>
                <a:latin typeface="Arial"/>
                <a:ea typeface="Arial"/>
                <a:cs typeface="Arial"/>
                <a:sym typeface="Arial"/>
              </a:defRPr>
            </a:lvl9pPr>
          </a:lstStyle>
          <a:p>
            <a:endParaRPr/>
          </a:p>
        </p:txBody>
      </p:sp>
      <p:sp>
        <p:nvSpPr>
          <p:cNvPr id="96" name="Google Shape;96;p38"/>
          <p:cNvSpPr txBox="1">
            <a:spLocks noGrp="1"/>
          </p:cNvSpPr>
          <p:nvPr>
            <p:ph type="ctrTitle"/>
          </p:nvPr>
        </p:nvSpPr>
        <p:spPr>
          <a:xfrm>
            <a:off x="-123568" y="188158"/>
            <a:ext cx="9005882" cy="608855"/>
          </a:xfrm>
          <a:prstGeom prst="rect">
            <a:avLst/>
          </a:prstGeom>
          <a:solidFill>
            <a:srgbClr val="006C92"/>
          </a:solidFill>
          <a:ln>
            <a:noFill/>
          </a:ln>
        </p:spPr>
        <p:txBody>
          <a:bodyPr spcFirstLastPara="1" wrap="square" lIns="457200" tIns="0" rIns="0" bIns="0" anchor="ctr" anchorCtr="0">
            <a:noAutofit/>
          </a:bodyPr>
          <a:lstStyle>
            <a:lvl1pPr lvl="0" algn="l">
              <a:lnSpc>
                <a:spcPct val="86666"/>
              </a:lnSpc>
              <a:spcBef>
                <a:spcPts val="0"/>
              </a:spcBef>
              <a:spcAft>
                <a:spcPts val="0"/>
              </a:spcAft>
              <a:buClr>
                <a:schemeClr val="lt1"/>
              </a:buClr>
              <a:buSzPts val="2250"/>
              <a:buFont typeface="Calibri"/>
              <a:buNone/>
              <a:defRPr sz="2250" b="1" cap="none">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97" name="Google Shape;97;p38"/>
          <p:cNvSpPr txBox="1">
            <a:spLocks noGrp="1"/>
          </p:cNvSpPr>
          <p:nvPr>
            <p:ph type="body" idx="1"/>
          </p:nvPr>
        </p:nvSpPr>
        <p:spPr>
          <a:xfrm>
            <a:off x="5293894" y="1014293"/>
            <a:ext cx="3588420" cy="3872753"/>
          </a:xfrm>
          <a:prstGeom prst="rect">
            <a:avLst/>
          </a:prstGeom>
          <a:noFill/>
          <a:ln>
            <a:noFill/>
          </a:ln>
        </p:spPr>
        <p:txBody>
          <a:bodyPr spcFirstLastPara="1" wrap="square" lIns="0" tIns="0" rIns="0" bIns="0" anchor="t" anchorCtr="0">
            <a:noAutofit/>
          </a:bodyPr>
          <a:lstStyle>
            <a:lvl1pPr marL="457200" lvl="0" indent="-228600" algn="l">
              <a:lnSpc>
                <a:spcPct val="90000"/>
              </a:lnSpc>
              <a:spcBef>
                <a:spcPts val="450"/>
              </a:spcBef>
              <a:spcAft>
                <a:spcPts val="0"/>
              </a:spcAft>
              <a:buClr>
                <a:srgbClr val="0C68AC"/>
              </a:buClr>
              <a:buSzPts val="1500"/>
              <a:buNone/>
              <a:defRPr sz="1500">
                <a:solidFill>
                  <a:srgbClr val="006C92"/>
                </a:solidFill>
              </a:defRPr>
            </a:lvl1pPr>
            <a:lvl2pPr marL="914400" lvl="1" indent="-228600" algn="l">
              <a:lnSpc>
                <a:spcPct val="90000"/>
              </a:lnSpc>
              <a:spcBef>
                <a:spcPts val="900"/>
              </a:spcBef>
              <a:spcAft>
                <a:spcPts val="0"/>
              </a:spcAft>
              <a:buClr>
                <a:srgbClr val="0C68AC"/>
              </a:buClr>
              <a:buSzPts val="1500"/>
              <a:buNone/>
              <a:defRPr sz="1500">
                <a:solidFill>
                  <a:srgbClr val="006C92"/>
                </a:solidFill>
              </a:defRPr>
            </a:lvl2pPr>
            <a:lvl3pPr marL="1371600" lvl="2" indent="-228600" algn="l">
              <a:lnSpc>
                <a:spcPct val="90000"/>
              </a:lnSpc>
              <a:spcBef>
                <a:spcPts val="900"/>
              </a:spcBef>
              <a:spcAft>
                <a:spcPts val="0"/>
              </a:spcAft>
              <a:buClr>
                <a:srgbClr val="0C68AC"/>
              </a:buClr>
              <a:buSzPts val="1500"/>
              <a:buNone/>
              <a:defRPr sz="1500">
                <a:solidFill>
                  <a:srgbClr val="006C92"/>
                </a:solidFill>
              </a:defRPr>
            </a:lvl3pPr>
            <a:lvl4pPr marL="1828800" lvl="3" indent="-228600" algn="l">
              <a:lnSpc>
                <a:spcPct val="90000"/>
              </a:lnSpc>
              <a:spcBef>
                <a:spcPts val="900"/>
              </a:spcBef>
              <a:spcAft>
                <a:spcPts val="0"/>
              </a:spcAft>
              <a:buClr>
                <a:srgbClr val="0C68AC"/>
              </a:buClr>
              <a:buSzPts val="1500"/>
              <a:buNone/>
              <a:defRPr sz="1500">
                <a:solidFill>
                  <a:srgbClr val="006C92"/>
                </a:solidFill>
              </a:defRPr>
            </a:lvl4pPr>
            <a:lvl5pPr marL="2286000" lvl="4" indent="-228600" algn="l">
              <a:lnSpc>
                <a:spcPct val="90000"/>
              </a:lnSpc>
              <a:spcBef>
                <a:spcPts val="900"/>
              </a:spcBef>
              <a:spcAft>
                <a:spcPts val="0"/>
              </a:spcAft>
              <a:buClr>
                <a:srgbClr val="0C68AC"/>
              </a:buClr>
              <a:buSzPts val="1500"/>
              <a:buNone/>
              <a:defRPr sz="1500">
                <a:solidFill>
                  <a:srgbClr val="006C92"/>
                </a:solidFill>
              </a:defRPr>
            </a:lvl5pPr>
            <a:lvl6pPr marL="2743200" lvl="5" indent="-342900" algn="l">
              <a:spcBef>
                <a:spcPts val="90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Tree>
  </p:cSld>
  <p:clrMapOvr>
    <a:masterClrMapping/>
  </p:clrMapOvr>
  <p:extLst>
    <p:ext uri="{DCECCB84-F9BA-43D5-87BE-67443E8EF086}">
      <p15:sldGuideLst xmlns:p15="http://schemas.microsoft.com/office/powerpoint/2012/main">
        <p15:guide id="1" orient="horz" pos="1620">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1_Title+Content+PhotoLeft">
  <p:cSld name="1_Title+Content+PhotoLeft">
    <p:bg>
      <p:bgPr>
        <a:blipFill>
          <a:blip r:embed="rId2">
            <a:alphaModFix/>
          </a:blip>
          <a:stretch>
            <a:fillRect/>
          </a:stretch>
        </a:blipFill>
        <a:effectLst/>
      </p:bgPr>
    </p:bg>
    <p:spTree>
      <p:nvGrpSpPr>
        <p:cNvPr id="1" name="Shape 98"/>
        <p:cNvGrpSpPr/>
        <p:nvPr/>
      </p:nvGrpSpPr>
      <p:grpSpPr>
        <a:xfrm>
          <a:off x="0" y="0"/>
          <a:ext cx="0" cy="0"/>
          <a:chOff x="0" y="0"/>
          <a:chExt cx="0" cy="0"/>
        </a:xfrm>
      </p:grpSpPr>
      <p:sp>
        <p:nvSpPr>
          <p:cNvPr id="99" name="Google Shape;99;p39"/>
          <p:cNvSpPr>
            <a:spLocks noGrp="1"/>
          </p:cNvSpPr>
          <p:nvPr>
            <p:ph type="pic" idx="2"/>
          </p:nvPr>
        </p:nvSpPr>
        <p:spPr>
          <a:xfrm>
            <a:off x="317500" y="1014293"/>
            <a:ext cx="4760913" cy="3872753"/>
          </a:xfrm>
          <a:prstGeom prst="rect">
            <a:avLst/>
          </a:prstGeom>
          <a:noFill/>
          <a:ln>
            <a:noFill/>
          </a:ln>
        </p:spPr>
        <p:txBody>
          <a:bodyPr spcFirstLastPara="1" wrap="square" lIns="0" tIns="0" rIns="0" bIns="0" anchor="ctr" anchorCtr="1">
            <a:noAutofit/>
          </a:bodyPr>
          <a:lstStyle>
            <a:lvl1pPr marR="0" lvl="0" algn="ctr" rtl="0">
              <a:lnSpc>
                <a:spcPct val="171319"/>
              </a:lnSpc>
              <a:spcBef>
                <a:spcPts val="450"/>
              </a:spcBef>
              <a:spcAft>
                <a:spcPts val="0"/>
              </a:spcAft>
              <a:buClr>
                <a:srgbClr val="006C92"/>
              </a:buClr>
              <a:buSzPts val="788"/>
              <a:buFont typeface="Arial"/>
              <a:buNone/>
              <a:defRPr sz="788" b="0" i="0" u="none" strike="noStrike" cap="none">
                <a:solidFill>
                  <a:srgbClr val="006C92"/>
                </a:solidFill>
                <a:latin typeface="Calibri"/>
                <a:ea typeface="Calibri"/>
                <a:cs typeface="Calibri"/>
                <a:sym typeface="Calibri"/>
              </a:defRPr>
            </a:lvl1pPr>
            <a:lvl2pPr marR="0" lvl="1" algn="l" rtl="0">
              <a:lnSpc>
                <a:spcPct val="77408"/>
              </a:lnSpc>
              <a:spcBef>
                <a:spcPts val="900"/>
              </a:spcBef>
              <a:spcAft>
                <a:spcPts val="0"/>
              </a:spcAft>
              <a:buClr>
                <a:srgbClr val="006C92"/>
              </a:buClr>
              <a:buSzPts val="1744"/>
              <a:buFont typeface="Arial"/>
              <a:buNone/>
              <a:defRPr sz="1744" b="0" i="0" u="none" strike="noStrike" cap="none">
                <a:solidFill>
                  <a:srgbClr val="006C92"/>
                </a:solidFill>
                <a:latin typeface="Calibri"/>
                <a:ea typeface="Calibri"/>
                <a:cs typeface="Calibri"/>
                <a:sym typeface="Calibri"/>
              </a:defRPr>
            </a:lvl2pPr>
            <a:lvl3pPr marR="0" lvl="2" algn="l" rtl="0">
              <a:lnSpc>
                <a:spcPct val="88874"/>
              </a:lnSpc>
              <a:spcBef>
                <a:spcPts val="900"/>
              </a:spcBef>
              <a:spcAft>
                <a:spcPts val="0"/>
              </a:spcAft>
              <a:buClr>
                <a:srgbClr val="006C92"/>
              </a:buClr>
              <a:buSzPts val="1519"/>
              <a:buFont typeface="Arial"/>
              <a:buNone/>
              <a:defRPr sz="1519" b="0" i="0" u="none" strike="noStrike" cap="none">
                <a:solidFill>
                  <a:srgbClr val="006C92"/>
                </a:solidFill>
                <a:latin typeface="Calibri"/>
                <a:ea typeface="Calibri"/>
                <a:cs typeface="Calibri"/>
                <a:sym typeface="Calibri"/>
              </a:defRPr>
            </a:lvl3pPr>
            <a:lvl4pPr marR="0" lvl="3" algn="l" rtl="0">
              <a:lnSpc>
                <a:spcPct val="109046"/>
              </a:lnSpc>
              <a:spcBef>
                <a:spcPts val="900"/>
              </a:spcBef>
              <a:spcAft>
                <a:spcPts val="0"/>
              </a:spcAft>
              <a:buClr>
                <a:srgbClr val="006C92"/>
              </a:buClr>
              <a:buSzPts val="1238"/>
              <a:buFont typeface="Arial"/>
              <a:buNone/>
              <a:defRPr sz="1238" b="0" i="0" u="none" strike="noStrike" cap="none">
                <a:solidFill>
                  <a:srgbClr val="006C92"/>
                </a:solidFill>
                <a:latin typeface="Calibri"/>
                <a:ea typeface="Calibri"/>
                <a:cs typeface="Calibri"/>
                <a:sym typeface="Calibri"/>
              </a:defRPr>
            </a:lvl4pPr>
            <a:lvl5pPr marR="0" lvl="4" algn="l" rtl="0">
              <a:lnSpc>
                <a:spcPct val="109046"/>
              </a:lnSpc>
              <a:spcBef>
                <a:spcPts val="900"/>
              </a:spcBef>
              <a:spcAft>
                <a:spcPts val="0"/>
              </a:spcAft>
              <a:buClr>
                <a:srgbClr val="006C92"/>
              </a:buClr>
              <a:buSzPts val="1238"/>
              <a:buFont typeface="Arial"/>
              <a:buNone/>
              <a:defRPr sz="1238" b="0" i="0" u="none" strike="noStrike" cap="none">
                <a:solidFill>
                  <a:srgbClr val="006C92"/>
                </a:solidFill>
                <a:latin typeface="Calibri"/>
                <a:ea typeface="Calibri"/>
                <a:cs typeface="Calibri"/>
                <a:sym typeface="Calibri"/>
              </a:defRPr>
            </a:lvl5pPr>
            <a:lvl6pPr marR="0" lvl="5" algn="l" rtl="0">
              <a:spcBef>
                <a:spcPts val="900"/>
              </a:spcBef>
              <a:spcAft>
                <a:spcPts val="0"/>
              </a:spcAft>
              <a:buClr>
                <a:schemeClr val="dk1"/>
              </a:buClr>
              <a:buSzPts val="1238"/>
              <a:buFont typeface="Arial"/>
              <a:buNone/>
              <a:defRPr sz="1238" b="0" i="0" u="none" strike="noStrike" cap="none">
                <a:solidFill>
                  <a:schemeClr val="dk1"/>
                </a:solidFill>
                <a:latin typeface="Arial"/>
                <a:ea typeface="Arial"/>
                <a:cs typeface="Arial"/>
                <a:sym typeface="Arial"/>
              </a:defRPr>
            </a:lvl6pPr>
            <a:lvl7pPr marR="0" lvl="6" algn="l" rtl="0">
              <a:spcBef>
                <a:spcPts val="248"/>
              </a:spcBef>
              <a:spcAft>
                <a:spcPts val="0"/>
              </a:spcAft>
              <a:buClr>
                <a:schemeClr val="dk1"/>
              </a:buClr>
              <a:buSzPts val="1238"/>
              <a:buFont typeface="Arial"/>
              <a:buNone/>
              <a:defRPr sz="1238" b="0" i="0" u="none" strike="noStrike" cap="none">
                <a:solidFill>
                  <a:schemeClr val="dk1"/>
                </a:solidFill>
                <a:latin typeface="Arial"/>
                <a:ea typeface="Arial"/>
                <a:cs typeface="Arial"/>
                <a:sym typeface="Arial"/>
              </a:defRPr>
            </a:lvl7pPr>
            <a:lvl8pPr marR="0" lvl="7" algn="l" rtl="0">
              <a:spcBef>
                <a:spcPts val="248"/>
              </a:spcBef>
              <a:spcAft>
                <a:spcPts val="0"/>
              </a:spcAft>
              <a:buClr>
                <a:schemeClr val="dk1"/>
              </a:buClr>
              <a:buSzPts val="1238"/>
              <a:buFont typeface="Arial"/>
              <a:buNone/>
              <a:defRPr sz="1238" b="0" i="0" u="none" strike="noStrike" cap="none">
                <a:solidFill>
                  <a:schemeClr val="dk1"/>
                </a:solidFill>
                <a:latin typeface="Arial"/>
                <a:ea typeface="Arial"/>
                <a:cs typeface="Arial"/>
                <a:sym typeface="Arial"/>
              </a:defRPr>
            </a:lvl8pPr>
            <a:lvl9pPr marR="0" lvl="8" algn="l" rtl="0">
              <a:spcBef>
                <a:spcPts val="248"/>
              </a:spcBef>
              <a:spcAft>
                <a:spcPts val="0"/>
              </a:spcAft>
              <a:buClr>
                <a:schemeClr val="dk1"/>
              </a:buClr>
              <a:buSzPts val="1238"/>
              <a:buFont typeface="Arial"/>
              <a:buNone/>
              <a:defRPr sz="1238" b="0" i="0" u="none" strike="noStrike" cap="none">
                <a:solidFill>
                  <a:schemeClr val="dk1"/>
                </a:solidFill>
                <a:latin typeface="Arial"/>
                <a:ea typeface="Arial"/>
                <a:cs typeface="Arial"/>
                <a:sym typeface="Arial"/>
              </a:defRPr>
            </a:lvl9pPr>
          </a:lstStyle>
          <a:p>
            <a:endParaRPr/>
          </a:p>
        </p:txBody>
      </p:sp>
      <p:sp>
        <p:nvSpPr>
          <p:cNvPr id="100" name="Google Shape;100;p39"/>
          <p:cNvSpPr txBox="1">
            <a:spLocks noGrp="1"/>
          </p:cNvSpPr>
          <p:nvPr>
            <p:ph type="ctrTitle"/>
          </p:nvPr>
        </p:nvSpPr>
        <p:spPr>
          <a:xfrm>
            <a:off x="-123568" y="188158"/>
            <a:ext cx="9005882" cy="608855"/>
          </a:xfrm>
          <a:prstGeom prst="rect">
            <a:avLst/>
          </a:prstGeom>
          <a:solidFill>
            <a:schemeClr val="lt1"/>
          </a:solidFill>
          <a:ln>
            <a:noFill/>
          </a:ln>
        </p:spPr>
        <p:txBody>
          <a:bodyPr spcFirstLastPara="1" wrap="square" lIns="457200" tIns="0" rIns="0" bIns="0" anchor="ctr" anchorCtr="0">
            <a:noAutofit/>
          </a:bodyPr>
          <a:lstStyle>
            <a:lvl1pPr lvl="0" algn="l">
              <a:lnSpc>
                <a:spcPct val="86666"/>
              </a:lnSpc>
              <a:spcBef>
                <a:spcPts val="0"/>
              </a:spcBef>
              <a:spcAft>
                <a:spcPts val="0"/>
              </a:spcAft>
              <a:buClr>
                <a:srgbClr val="13294A"/>
              </a:buClr>
              <a:buSzPts val="2250"/>
              <a:buFont typeface="Calibri"/>
              <a:buNone/>
              <a:defRPr sz="2250" b="1" cap="none">
                <a:solidFill>
                  <a:srgbClr val="13294A"/>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1" name="Google Shape;101;p39"/>
          <p:cNvSpPr txBox="1">
            <a:spLocks noGrp="1"/>
          </p:cNvSpPr>
          <p:nvPr>
            <p:ph type="body" idx="1"/>
          </p:nvPr>
        </p:nvSpPr>
        <p:spPr>
          <a:xfrm>
            <a:off x="5293894" y="1014293"/>
            <a:ext cx="3588420" cy="3872753"/>
          </a:xfrm>
          <a:prstGeom prst="rect">
            <a:avLst/>
          </a:prstGeom>
          <a:noFill/>
          <a:ln>
            <a:noFill/>
          </a:ln>
        </p:spPr>
        <p:txBody>
          <a:bodyPr spcFirstLastPara="1" wrap="square" lIns="0" tIns="0" rIns="0" bIns="0" anchor="t" anchorCtr="0">
            <a:noAutofit/>
          </a:bodyPr>
          <a:lstStyle>
            <a:lvl1pPr marL="457200" lvl="0" indent="-228600" algn="l">
              <a:lnSpc>
                <a:spcPct val="90000"/>
              </a:lnSpc>
              <a:spcBef>
                <a:spcPts val="450"/>
              </a:spcBef>
              <a:spcAft>
                <a:spcPts val="0"/>
              </a:spcAft>
              <a:buClr>
                <a:srgbClr val="0C68AC"/>
              </a:buClr>
              <a:buSzPts val="1500"/>
              <a:buNone/>
              <a:defRPr sz="1500">
                <a:solidFill>
                  <a:schemeClr val="lt1"/>
                </a:solidFill>
              </a:defRPr>
            </a:lvl1pPr>
            <a:lvl2pPr marL="914400" lvl="1" indent="-228600" algn="l">
              <a:lnSpc>
                <a:spcPct val="90000"/>
              </a:lnSpc>
              <a:spcBef>
                <a:spcPts val="900"/>
              </a:spcBef>
              <a:spcAft>
                <a:spcPts val="0"/>
              </a:spcAft>
              <a:buClr>
                <a:srgbClr val="0C68AC"/>
              </a:buClr>
              <a:buSzPts val="1500"/>
              <a:buNone/>
              <a:defRPr sz="1500">
                <a:solidFill>
                  <a:schemeClr val="lt1"/>
                </a:solidFill>
              </a:defRPr>
            </a:lvl2pPr>
            <a:lvl3pPr marL="1371600" lvl="2" indent="-228600" algn="l">
              <a:lnSpc>
                <a:spcPct val="90000"/>
              </a:lnSpc>
              <a:spcBef>
                <a:spcPts val="900"/>
              </a:spcBef>
              <a:spcAft>
                <a:spcPts val="0"/>
              </a:spcAft>
              <a:buClr>
                <a:srgbClr val="0C68AC"/>
              </a:buClr>
              <a:buSzPts val="1500"/>
              <a:buNone/>
              <a:defRPr sz="1500">
                <a:solidFill>
                  <a:schemeClr val="lt1"/>
                </a:solidFill>
              </a:defRPr>
            </a:lvl3pPr>
            <a:lvl4pPr marL="1828800" lvl="3" indent="-228600" algn="l">
              <a:lnSpc>
                <a:spcPct val="90000"/>
              </a:lnSpc>
              <a:spcBef>
                <a:spcPts val="900"/>
              </a:spcBef>
              <a:spcAft>
                <a:spcPts val="0"/>
              </a:spcAft>
              <a:buClr>
                <a:srgbClr val="0C68AC"/>
              </a:buClr>
              <a:buSzPts val="1500"/>
              <a:buNone/>
              <a:defRPr sz="1500">
                <a:solidFill>
                  <a:schemeClr val="lt1"/>
                </a:solidFill>
              </a:defRPr>
            </a:lvl4pPr>
            <a:lvl5pPr marL="2286000" lvl="4" indent="-228600" algn="l">
              <a:lnSpc>
                <a:spcPct val="90000"/>
              </a:lnSpc>
              <a:spcBef>
                <a:spcPts val="900"/>
              </a:spcBef>
              <a:spcAft>
                <a:spcPts val="0"/>
              </a:spcAft>
              <a:buClr>
                <a:srgbClr val="0C68AC"/>
              </a:buClr>
              <a:buSzPts val="1500"/>
              <a:buNone/>
              <a:defRPr sz="1500">
                <a:solidFill>
                  <a:schemeClr val="lt1"/>
                </a:solidFill>
              </a:defRPr>
            </a:lvl5pPr>
            <a:lvl6pPr marL="2743200" lvl="5" indent="-342900" algn="l">
              <a:spcBef>
                <a:spcPts val="90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Tree>
  </p:cSld>
  <p:clrMapOvr>
    <a:masterClrMapping/>
  </p:clrMapOvr>
  <p:extLst>
    <p:ext uri="{DCECCB84-F9BA-43D5-87BE-67443E8EF086}">
      <p15:sldGuideLst xmlns:p15="http://schemas.microsoft.com/office/powerpoint/2012/main">
        <p15:guide id="1" orient="horz" pos="1620">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2_Title+Content+PhotoLeft">
  <p:cSld name="2_Title+Content+PhotoLeft">
    <p:bg>
      <p:bgPr>
        <a:blipFill>
          <a:blip r:embed="rId2">
            <a:alphaModFix/>
          </a:blip>
          <a:stretch>
            <a:fillRect/>
          </a:stretch>
        </a:blipFill>
        <a:effectLst/>
      </p:bgPr>
    </p:bg>
    <p:spTree>
      <p:nvGrpSpPr>
        <p:cNvPr id="1" name="Shape 102"/>
        <p:cNvGrpSpPr/>
        <p:nvPr/>
      </p:nvGrpSpPr>
      <p:grpSpPr>
        <a:xfrm>
          <a:off x="0" y="0"/>
          <a:ext cx="0" cy="0"/>
          <a:chOff x="0" y="0"/>
          <a:chExt cx="0" cy="0"/>
        </a:xfrm>
      </p:grpSpPr>
      <p:sp>
        <p:nvSpPr>
          <p:cNvPr id="103" name="Google Shape;103;p40"/>
          <p:cNvSpPr>
            <a:spLocks noGrp="1"/>
          </p:cNvSpPr>
          <p:nvPr>
            <p:ph type="pic" idx="2"/>
          </p:nvPr>
        </p:nvSpPr>
        <p:spPr>
          <a:xfrm>
            <a:off x="317500" y="1014293"/>
            <a:ext cx="4760913" cy="3872753"/>
          </a:xfrm>
          <a:prstGeom prst="rect">
            <a:avLst/>
          </a:prstGeom>
          <a:noFill/>
          <a:ln>
            <a:noFill/>
          </a:ln>
        </p:spPr>
        <p:txBody>
          <a:bodyPr spcFirstLastPara="1" wrap="square" lIns="0" tIns="0" rIns="0" bIns="0" anchor="ctr" anchorCtr="1">
            <a:noAutofit/>
          </a:bodyPr>
          <a:lstStyle>
            <a:lvl1pPr marR="0" lvl="0" algn="ctr" rtl="0">
              <a:lnSpc>
                <a:spcPct val="171319"/>
              </a:lnSpc>
              <a:spcBef>
                <a:spcPts val="450"/>
              </a:spcBef>
              <a:spcAft>
                <a:spcPts val="0"/>
              </a:spcAft>
              <a:buClr>
                <a:srgbClr val="006C92"/>
              </a:buClr>
              <a:buSzPts val="788"/>
              <a:buFont typeface="Arial"/>
              <a:buNone/>
              <a:defRPr sz="788" b="0" i="0" u="none" strike="noStrike" cap="none">
                <a:solidFill>
                  <a:srgbClr val="006C92"/>
                </a:solidFill>
                <a:latin typeface="Calibri"/>
                <a:ea typeface="Calibri"/>
                <a:cs typeface="Calibri"/>
                <a:sym typeface="Calibri"/>
              </a:defRPr>
            </a:lvl1pPr>
            <a:lvl2pPr marR="0" lvl="1" algn="l" rtl="0">
              <a:lnSpc>
                <a:spcPct val="77408"/>
              </a:lnSpc>
              <a:spcBef>
                <a:spcPts val="900"/>
              </a:spcBef>
              <a:spcAft>
                <a:spcPts val="0"/>
              </a:spcAft>
              <a:buClr>
                <a:srgbClr val="006C92"/>
              </a:buClr>
              <a:buSzPts val="1744"/>
              <a:buFont typeface="Arial"/>
              <a:buNone/>
              <a:defRPr sz="1744" b="0" i="0" u="none" strike="noStrike" cap="none">
                <a:solidFill>
                  <a:srgbClr val="006C92"/>
                </a:solidFill>
                <a:latin typeface="Calibri"/>
                <a:ea typeface="Calibri"/>
                <a:cs typeface="Calibri"/>
                <a:sym typeface="Calibri"/>
              </a:defRPr>
            </a:lvl2pPr>
            <a:lvl3pPr marR="0" lvl="2" algn="l" rtl="0">
              <a:lnSpc>
                <a:spcPct val="88874"/>
              </a:lnSpc>
              <a:spcBef>
                <a:spcPts val="900"/>
              </a:spcBef>
              <a:spcAft>
                <a:spcPts val="0"/>
              </a:spcAft>
              <a:buClr>
                <a:srgbClr val="006C92"/>
              </a:buClr>
              <a:buSzPts val="1519"/>
              <a:buFont typeface="Arial"/>
              <a:buNone/>
              <a:defRPr sz="1519" b="0" i="0" u="none" strike="noStrike" cap="none">
                <a:solidFill>
                  <a:srgbClr val="006C92"/>
                </a:solidFill>
                <a:latin typeface="Calibri"/>
                <a:ea typeface="Calibri"/>
                <a:cs typeface="Calibri"/>
                <a:sym typeface="Calibri"/>
              </a:defRPr>
            </a:lvl3pPr>
            <a:lvl4pPr marR="0" lvl="3" algn="l" rtl="0">
              <a:lnSpc>
                <a:spcPct val="109046"/>
              </a:lnSpc>
              <a:spcBef>
                <a:spcPts val="900"/>
              </a:spcBef>
              <a:spcAft>
                <a:spcPts val="0"/>
              </a:spcAft>
              <a:buClr>
                <a:srgbClr val="006C92"/>
              </a:buClr>
              <a:buSzPts val="1238"/>
              <a:buFont typeface="Arial"/>
              <a:buNone/>
              <a:defRPr sz="1238" b="0" i="0" u="none" strike="noStrike" cap="none">
                <a:solidFill>
                  <a:srgbClr val="006C92"/>
                </a:solidFill>
                <a:latin typeface="Calibri"/>
                <a:ea typeface="Calibri"/>
                <a:cs typeface="Calibri"/>
                <a:sym typeface="Calibri"/>
              </a:defRPr>
            </a:lvl4pPr>
            <a:lvl5pPr marR="0" lvl="4" algn="l" rtl="0">
              <a:lnSpc>
                <a:spcPct val="109046"/>
              </a:lnSpc>
              <a:spcBef>
                <a:spcPts val="900"/>
              </a:spcBef>
              <a:spcAft>
                <a:spcPts val="0"/>
              </a:spcAft>
              <a:buClr>
                <a:srgbClr val="006C92"/>
              </a:buClr>
              <a:buSzPts val="1238"/>
              <a:buFont typeface="Arial"/>
              <a:buNone/>
              <a:defRPr sz="1238" b="0" i="0" u="none" strike="noStrike" cap="none">
                <a:solidFill>
                  <a:srgbClr val="006C92"/>
                </a:solidFill>
                <a:latin typeface="Calibri"/>
                <a:ea typeface="Calibri"/>
                <a:cs typeface="Calibri"/>
                <a:sym typeface="Calibri"/>
              </a:defRPr>
            </a:lvl5pPr>
            <a:lvl6pPr marR="0" lvl="5" algn="l" rtl="0">
              <a:spcBef>
                <a:spcPts val="900"/>
              </a:spcBef>
              <a:spcAft>
                <a:spcPts val="0"/>
              </a:spcAft>
              <a:buClr>
                <a:schemeClr val="dk1"/>
              </a:buClr>
              <a:buSzPts val="1238"/>
              <a:buFont typeface="Arial"/>
              <a:buNone/>
              <a:defRPr sz="1238" b="0" i="0" u="none" strike="noStrike" cap="none">
                <a:solidFill>
                  <a:schemeClr val="dk1"/>
                </a:solidFill>
                <a:latin typeface="Arial"/>
                <a:ea typeface="Arial"/>
                <a:cs typeface="Arial"/>
                <a:sym typeface="Arial"/>
              </a:defRPr>
            </a:lvl6pPr>
            <a:lvl7pPr marR="0" lvl="6" algn="l" rtl="0">
              <a:spcBef>
                <a:spcPts val="248"/>
              </a:spcBef>
              <a:spcAft>
                <a:spcPts val="0"/>
              </a:spcAft>
              <a:buClr>
                <a:schemeClr val="dk1"/>
              </a:buClr>
              <a:buSzPts val="1238"/>
              <a:buFont typeface="Arial"/>
              <a:buNone/>
              <a:defRPr sz="1238" b="0" i="0" u="none" strike="noStrike" cap="none">
                <a:solidFill>
                  <a:schemeClr val="dk1"/>
                </a:solidFill>
                <a:latin typeface="Arial"/>
                <a:ea typeface="Arial"/>
                <a:cs typeface="Arial"/>
                <a:sym typeface="Arial"/>
              </a:defRPr>
            </a:lvl7pPr>
            <a:lvl8pPr marR="0" lvl="7" algn="l" rtl="0">
              <a:spcBef>
                <a:spcPts val="248"/>
              </a:spcBef>
              <a:spcAft>
                <a:spcPts val="0"/>
              </a:spcAft>
              <a:buClr>
                <a:schemeClr val="dk1"/>
              </a:buClr>
              <a:buSzPts val="1238"/>
              <a:buFont typeface="Arial"/>
              <a:buNone/>
              <a:defRPr sz="1238" b="0" i="0" u="none" strike="noStrike" cap="none">
                <a:solidFill>
                  <a:schemeClr val="dk1"/>
                </a:solidFill>
                <a:latin typeface="Arial"/>
                <a:ea typeface="Arial"/>
                <a:cs typeface="Arial"/>
                <a:sym typeface="Arial"/>
              </a:defRPr>
            </a:lvl8pPr>
            <a:lvl9pPr marR="0" lvl="8" algn="l" rtl="0">
              <a:spcBef>
                <a:spcPts val="248"/>
              </a:spcBef>
              <a:spcAft>
                <a:spcPts val="0"/>
              </a:spcAft>
              <a:buClr>
                <a:schemeClr val="dk1"/>
              </a:buClr>
              <a:buSzPts val="1238"/>
              <a:buFont typeface="Arial"/>
              <a:buNone/>
              <a:defRPr sz="1238" b="0" i="0" u="none" strike="noStrike" cap="none">
                <a:solidFill>
                  <a:schemeClr val="dk1"/>
                </a:solidFill>
                <a:latin typeface="Arial"/>
                <a:ea typeface="Arial"/>
                <a:cs typeface="Arial"/>
                <a:sym typeface="Arial"/>
              </a:defRPr>
            </a:lvl9pPr>
          </a:lstStyle>
          <a:p>
            <a:endParaRPr/>
          </a:p>
        </p:txBody>
      </p:sp>
      <p:sp>
        <p:nvSpPr>
          <p:cNvPr id="104" name="Google Shape;104;p40"/>
          <p:cNvSpPr txBox="1">
            <a:spLocks noGrp="1"/>
          </p:cNvSpPr>
          <p:nvPr>
            <p:ph type="ctrTitle"/>
          </p:nvPr>
        </p:nvSpPr>
        <p:spPr>
          <a:xfrm>
            <a:off x="-123568" y="188158"/>
            <a:ext cx="9005882" cy="608855"/>
          </a:xfrm>
          <a:prstGeom prst="rect">
            <a:avLst/>
          </a:prstGeom>
          <a:solidFill>
            <a:schemeClr val="lt1"/>
          </a:solidFill>
          <a:ln>
            <a:noFill/>
          </a:ln>
        </p:spPr>
        <p:txBody>
          <a:bodyPr spcFirstLastPara="1" wrap="square" lIns="457200" tIns="0" rIns="0" bIns="0" anchor="ctr" anchorCtr="0">
            <a:noAutofit/>
          </a:bodyPr>
          <a:lstStyle>
            <a:lvl1pPr lvl="0" algn="l">
              <a:lnSpc>
                <a:spcPct val="86666"/>
              </a:lnSpc>
              <a:spcBef>
                <a:spcPts val="0"/>
              </a:spcBef>
              <a:spcAft>
                <a:spcPts val="0"/>
              </a:spcAft>
              <a:buClr>
                <a:srgbClr val="006C92"/>
              </a:buClr>
              <a:buSzPts val="2250"/>
              <a:buFont typeface="Calibri"/>
              <a:buNone/>
              <a:defRPr sz="2250" b="1" cap="none">
                <a:solidFill>
                  <a:srgbClr val="006C92"/>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5" name="Google Shape;105;p40"/>
          <p:cNvSpPr txBox="1">
            <a:spLocks noGrp="1"/>
          </p:cNvSpPr>
          <p:nvPr>
            <p:ph type="body" idx="1"/>
          </p:nvPr>
        </p:nvSpPr>
        <p:spPr>
          <a:xfrm>
            <a:off x="5293894" y="1014293"/>
            <a:ext cx="3588420" cy="3872753"/>
          </a:xfrm>
          <a:prstGeom prst="rect">
            <a:avLst/>
          </a:prstGeom>
          <a:noFill/>
          <a:ln>
            <a:noFill/>
          </a:ln>
        </p:spPr>
        <p:txBody>
          <a:bodyPr spcFirstLastPara="1" wrap="square" lIns="0" tIns="0" rIns="0" bIns="0" anchor="t" anchorCtr="0">
            <a:noAutofit/>
          </a:bodyPr>
          <a:lstStyle>
            <a:lvl1pPr marL="457200" lvl="0" indent="-323850" algn="l">
              <a:lnSpc>
                <a:spcPct val="90000"/>
              </a:lnSpc>
              <a:spcBef>
                <a:spcPts val="450"/>
              </a:spcBef>
              <a:spcAft>
                <a:spcPts val="0"/>
              </a:spcAft>
              <a:buClr>
                <a:schemeClr val="lt1"/>
              </a:buClr>
              <a:buSzPts val="1500"/>
              <a:buFont typeface="Arial"/>
              <a:buChar char="•"/>
              <a:defRPr sz="1500">
                <a:solidFill>
                  <a:schemeClr val="lt1"/>
                </a:solidFill>
              </a:defRPr>
            </a:lvl1pPr>
            <a:lvl2pPr marL="914400" lvl="1" indent="-323850" algn="l">
              <a:lnSpc>
                <a:spcPct val="90000"/>
              </a:lnSpc>
              <a:spcBef>
                <a:spcPts val="900"/>
              </a:spcBef>
              <a:spcAft>
                <a:spcPts val="0"/>
              </a:spcAft>
              <a:buClr>
                <a:schemeClr val="lt1"/>
              </a:buClr>
              <a:buSzPts val="1500"/>
              <a:buFont typeface="Arial"/>
              <a:buChar char="•"/>
              <a:defRPr sz="1500">
                <a:solidFill>
                  <a:schemeClr val="lt1"/>
                </a:solidFill>
              </a:defRPr>
            </a:lvl2pPr>
            <a:lvl3pPr marL="1371600" lvl="2" indent="-323850" algn="l">
              <a:lnSpc>
                <a:spcPct val="90000"/>
              </a:lnSpc>
              <a:spcBef>
                <a:spcPts val="900"/>
              </a:spcBef>
              <a:spcAft>
                <a:spcPts val="0"/>
              </a:spcAft>
              <a:buClr>
                <a:schemeClr val="lt1"/>
              </a:buClr>
              <a:buSzPts val="1500"/>
              <a:buFont typeface="Arial"/>
              <a:buChar char="•"/>
              <a:defRPr sz="1500">
                <a:solidFill>
                  <a:schemeClr val="lt1"/>
                </a:solidFill>
              </a:defRPr>
            </a:lvl3pPr>
            <a:lvl4pPr marL="1828800" lvl="3" indent="-323850" algn="l">
              <a:lnSpc>
                <a:spcPct val="90000"/>
              </a:lnSpc>
              <a:spcBef>
                <a:spcPts val="900"/>
              </a:spcBef>
              <a:spcAft>
                <a:spcPts val="0"/>
              </a:spcAft>
              <a:buClr>
                <a:schemeClr val="lt1"/>
              </a:buClr>
              <a:buSzPts val="1500"/>
              <a:buFont typeface="Arial"/>
              <a:buChar char="•"/>
              <a:defRPr sz="1500">
                <a:solidFill>
                  <a:schemeClr val="lt1"/>
                </a:solidFill>
              </a:defRPr>
            </a:lvl4pPr>
            <a:lvl5pPr marL="2286000" lvl="4" indent="-323850" algn="l">
              <a:lnSpc>
                <a:spcPct val="90000"/>
              </a:lnSpc>
              <a:spcBef>
                <a:spcPts val="900"/>
              </a:spcBef>
              <a:spcAft>
                <a:spcPts val="0"/>
              </a:spcAft>
              <a:buClr>
                <a:schemeClr val="lt1"/>
              </a:buClr>
              <a:buSzPts val="1500"/>
              <a:buFont typeface="Arial"/>
              <a:buChar char="•"/>
              <a:defRPr sz="1500">
                <a:solidFill>
                  <a:schemeClr val="lt1"/>
                </a:solidFill>
              </a:defRPr>
            </a:lvl5pPr>
            <a:lvl6pPr marL="2743200" lvl="5" indent="-342900" algn="l">
              <a:spcBef>
                <a:spcPts val="90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Tree>
  </p:cSld>
  <p:clrMapOvr>
    <a:masterClrMapping/>
  </p:clrMapOvr>
  <p:extLst>
    <p:ext uri="{DCECCB84-F9BA-43D5-87BE-67443E8EF086}">
      <p15:sldGuideLst xmlns:p15="http://schemas.microsoft.com/office/powerpoint/2012/main">
        <p15:guide id="1" orient="horz" pos="162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1_Title Slide - White+Seal">
  <p:cSld name="1_Title Slide - White+Seal">
    <p:bg>
      <p:bgPr>
        <a:blipFill>
          <a:blip r:embed="rId2">
            <a:alphaModFix/>
          </a:blip>
          <a:stretch>
            <a:fillRect/>
          </a:stretch>
        </a:blipFill>
        <a:effectLst/>
      </p:bgPr>
    </p:bg>
    <p:spTree>
      <p:nvGrpSpPr>
        <p:cNvPr id="1" name="Shape 16"/>
        <p:cNvGrpSpPr/>
        <p:nvPr/>
      </p:nvGrpSpPr>
      <p:grpSpPr>
        <a:xfrm>
          <a:off x="0" y="0"/>
          <a:ext cx="0" cy="0"/>
          <a:chOff x="0" y="0"/>
          <a:chExt cx="0" cy="0"/>
        </a:xfrm>
      </p:grpSpPr>
      <p:pic>
        <p:nvPicPr>
          <p:cNvPr id="17" name="Google Shape;17;p29"/>
          <p:cNvPicPr preferRelativeResize="0"/>
          <p:nvPr/>
        </p:nvPicPr>
        <p:blipFill rotWithShape="1">
          <a:blip r:embed="rId3">
            <a:alphaModFix/>
          </a:blip>
          <a:srcRect/>
          <a:stretch/>
        </p:blipFill>
        <p:spPr>
          <a:xfrm>
            <a:off x="2125979" y="2071596"/>
            <a:ext cx="4892040" cy="960120"/>
          </a:xfrm>
          <a:prstGeom prst="rect">
            <a:avLst/>
          </a:prstGeom>
          <a:noFill/>
          <a:ln>
            <a:noFill/>
          </a:ln>
        </p:spPr>
      </p:pic>
      <p:sp>
        <p:nvSpPr>
          <p:cNvPr id="18" name="Google Shape;18;p29"/>
          <p:cNvSpPr txBox="1">
            <a:spLocks noGrp="1"/>
          </p:cNvSpPr>
          <p:nvPr>
            <p:ph type="ctrTitle"/>
          </p:nvPr>
        </p:nvSpPr>
        <p:spPr>
          <a:xfrm>
            <a:off x="288697" y="3141363"/>
            <a:ext cx="8573264" cy="1102519"/>
          </a:xfrm>
          <a:prstGeom prst="rect">
            <a:avLst/>
          </a:prstGeom>
          <a:noFill/>
          <a:ln>
            <a:noFill/>
          </a:ln>
        </p:spPr>
        <p:txBody>
          <a:bodyPr spcFirstLastPara="1" wrap="square" lIns="0" tIns="0" rIns="0" bIns="0" anchor="b" anchorCtr="0">
            <a:noAutofit/>
          </a:bodyPr>
          <a:lstStyle>
            <a:lvl1pPr lvl="0" algn="l">
              <a:lnSpc>
                <a:spcPct val="83333"/>
              </a:lnSpc>
              <a:spcBef>
                <a:spcPts val="0"/>
              </a:spcBef>
              <a:spcAft>
                <a:spcPts val="0"/>
              </a:spcAft>
              <a:buClr>
                <a:srgbClr val="006C92"/>
              </a:buClr>
              <a:buSzPts val="2700"/>
              <a:buFont typeface="Calibri"/>
              <a:buNone/>
              <a:defRPr sz="2700" b="1" cap="none">
                <a:solidFill>
                  <a:srgbClr val="006C92"/>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29"/>
          <p:cNvSpPr txBox="1">
            <a:spLocks noGrp="1"/>
          </p:cNvSpPr>
          <p:nvPr>
            <p:ph type="subTitle" idx="1"/>
          </p:nvPr>
        </p:nvSpPr>
        <p:spPr>
          <a:xfrm>
            <a:off x="288697" y="4353529"/>
            <a:ext cx="8573264" cy="562332"/>
          </a:xfrm>
          <a:prstGeom prst="rect">
            <a:avLst/>
          </a:prstGeom>
          <a:noFill/>
          <a:ln>
            <a:noFill/>
          </a:ln>
        </p:spPr>
        <p:txBody>
          <a:bodyPr spcFirstLastPara="1" wrap="square" lIns="0" tIns="0" rIns="0" bIns="0" anchor="t" anchorCtr="0">
            <a:noAutofit/>
          </a:bodyPr>
          <a:lstStyle>
            <a:lvl1pPr lvl="0" algn="l">
              <a:lnSpc>
                <a:spcPct val="90000"/>
              </a:lnSpc>
              <a:spcBef>
                <a:spcPts val="300"/>
              </a:spcBef>
              <a:spcAft>
                <a:spcPts val="0"/>
              </a:spcAft>
              <a:buClr>
                <a:srgbClr val="006C92"/>
              </a:buClr>
              <a:buSzPts val="1500"/>
              <a:buNone/>
              <a:defRPr sz="1500">
                <a:solidFill>
                  <a:srgbClr val="006C92"/>
                </a:solidFill>
                <a:latin typeface="Calibri"/>
                <a:ea typeface="Calibri"/>
                <a:cs typeface="Calibri"/>
                <a:sym typeface="Calibri"/>
              </a:defRPr>
            </a:lvl1pPr>
            <a:lvl2pPr lvl="1" algn="ctr">
              <a:spcBef>
                <a:spcPts val="180"/>
              </a:spcBef>
              <a:spcAft>
                <a:spcPts val="0"/>
              </a:spcAft>
              <a:buClr>
                <a:srgbClr val="929293"/>
              </a:buClr>
              <a:buSzPts val="900"/>
              <a:buNone/>
              <a:defRPr>
                <a:solidFill>
                  <a:srgbClr val="929293"/>
                </a:solidFill>
              </a:defRPr>
            </a:lvl2pPr>
            <a:lvl3pPr lvl="2" algn="ctr">
              <a:spcBef>
                <a:spcPts val="169"/>
              </a:spcBef>
              <a:spcAft>
                <a:spcPts val="0"/>
              </a:spcAft>
              <a:buClr>
                <a:srgbClr val="929293"/>
              </a:buClr>
              <a:buSzPts val="844"/>
              <a:buNone/>
              <a:defRPr>
                <a:solidFill>
                  <a:srgbClr val="929293"/>
                </a:solidFill>
              </a:defRPr>
            </a:lvl3pPr>
            <a:lvl4pPr lvl="3" algn="ctr">
              <a:spcBef>
                <a:spcPts val="146"/>
              </a:spcBef>
              <a:spcAft>
                <a:spcPts val="0"/>
              </a:spcAft>
              <a:buClr>
                <a:srgbClr val="929293"/>
              </a:buClr>
              <a:buSzPts val="731"/>
              <a:buNone/>
              <a:defRPr>
                <a:solidFill>
                  <a:srgbClr val="929293"/>
                </a:solidFill>
              </a:defRPr>
            </a:lvl4pPr>
            <a:lvl5pPr lvl="4" algn="ctr">
              <a:spcBef>
                <a:spcPts val="135"/>
              </a:spcBef>
              <a:spcAft>
                <a:spcPts val="0"/>
              </a:spcAft>
              <a:buClr>
                <a:srgbClr val="929293"/>
              </a:buClr>
              <a:buSzPts val="675"/>
              <a:buNone/>
              <a:defRPr>
                <a:solidFill>
                  <a:srgbClr val="929293"/>
                </a:solidFill>
              </a:defRPr>
            </a:lvl5pPr>
            <a:lvl6pPr lvl="5" algn="ctr">
              <a:spcBef>
                <a:spcPts val="225"/>
              </a:spcBef>
              <a:spcAft>
                <a:spcPts val="0"/>
              </a:spcAft>
              <a:buClr>
                <a:srgbClr val="929293"/>
              </a:buClr>
              <a:buSzPts val="1125"/>
              <a:buNone/>
              <a:defRPr>
                <a:solidFill>
                  <a:srgbClr val="929293"/>
                </a:solidFill>
              </a:defRPr>
            </a:lvl6pPr>
            <a:lvl7pPr lvl="6" algn="ctr">
              <a:spcBef>
                <a:spcPts val="225"/>
              </a:spcBef>
              <a:spcAft>
                <a:spcPts val="0"/>
              </a:spcAft>
              <a:buClr>
                <a:srgbClr val="929293"/>
              </a:buClr>
              <a:buSzPts val="1125"/>
              <a:buNone/>
              <a:defRPr>
                <a:solidFill>
                  <a:srgbClr val="929293"/>
                </a:solidFill>
              </a:defRPr>
            </a:lvl7pPr>
            <a:lvl8pPr lvl="7" algn="ctr">
              <a:spcBef>
                <a:spcPts val="225"/>
              </a:spcBef>
              <a:spcAft>
                <a:spcPts val="0"/>
              </a:spcAft>
              <a:buClr>
                <a:srgbClr val="929293"/>
              </a:buClr>
              <a:buSzPts val="1125"/>
              <a:buNone/>
              <a:defRPr>
                <a:solidFill>
                  <a:srgbClr val="929293"/>
                </a:solidFill>
              </a:defRPr>
            </a:lvl8pPr>
            <a:lvl9pPr lvl="8" algn="ctr">
              <a:spcBef>
                <a:spcPts val="225"/>
              </a:spcBef>
              <a:spcAft>
                <a:spcPts val="0"/>
              </a:spcAft>
              <a:buClr>
                <a:srgbClr val="929293"/>
              </a:buClr>
              <a:buSzPts val="1125"/>
              <a:buNone/>
              <a:defRPr>
                <a:solidFill>
                  <a:srgbClr val="929293"/>
                </a:solidFill>
              </a:defRPr>
            </a:lvl9pPr>
          </a:lstStyle>
          <a:p>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4_Title+Content+PhotoLeft">
  <p:cSld name="4_Title+Content+PhotoLeft">
    <p:bg>
      <p:bgPr>
        <a:blipFill>
          <a:blip r:embed="rId2">
            <a:alphaModFix/>
          </a:blip>
          <a:stretch>
            <a:fillRect/>
          </a:stretch>
        </a:blipFill>
        <a:effectLst/>
      </p:bgPr>
    </p:bg>
    <p:spTree>
      <p:nvGrpSpPr>
        <p:cNvPr id="1" name="Shape 106"/>
        <p:cNvGrpSpPr/>
        <p:nvPr/>
      </p:nvGrpSpPr>
      <p:grpSpPr>
        <a:xfrm>
          <a:off x="0" y="0"/>
          <a:ext cx="0" cy="0"/>
          <a:chOff x="0" y="0"/>
          <a:chExt cx="0" cy="0"/>
        </a:xfrm>
      </p:grpSpPr>
      <p:sp>
        <p:nvSpPr>
          <p:cNvPr id="107" name="Google Shape;107;p41"/>
          <p:cNvSpPr>
            <a:spLocks noGrp="1"/>
          </p:cNvSpPr>
          <p:nvPr>
            <p:ph type="pic" idx="2"/>
          </p:nvPr>
        </p:nvSpPr>
        <p:spPr>
          <a:xfrm>
            <a:off x="4149207" y="1025819"/>
            <a:ext cx="4700588" cy="3863822"/>
          </a:xfrm>
          <a:prstGeom prst="rect">
            <a:avLst/>
          </a:prstGeom>
          <a:noFill/>
          <a:ln>
            <a:noFill/>
          </a:ln>
        </p:spPr>
        <p:txBody>
          <a:bodyPr spcFirstLastPara="1" wrap="square" lIns="0" tIns="0" rIns="0" bIns="0" anchor="ctr" anchorCtr="1">
            <a:noAutofit/>
          </a:bodyPr>
          <a:lstStyle>
            <a:lvl1pPr marR="0" lvl="0" algn="ctr" rtl="0">
              <a:lnSpc>
                <a:spcPct val="171319"/>
              </a:lnSpc>
              <a:spcBef>
                <a:spcPts val="450"/>
              </a:spcBef>
              <a:spcAft>
                <a:spcPts val="0"/>
              </a:spcAft>
              <a:buClr>
                <a:srgbClr val="006C92"/>
              </a:buClr>
              <a:buSzPts val="788"/>
              <a:buFont typeface="Arial"/>
              <a:buNone/>
              <a:defRPr sz="788" b="0" i="0" u="none" strike="noStrike" cap="none">
                <a:solidFill>
                  <a:srgbClr val="006C92"/>
                </a:solidFill>
                <a:latin typeface="Calibri"/>
                <a:ea typeface="Calibri"/>
                <a:cs typeface="Calibri"/>
                <a:sym typeface="Calibri"/>
              </a:defRPr>
            </a:lvl1pPr>
            <a:lvl2pPr marR="0" lvl="1" algn="l" rtl="0">
              <a:lnSpc>
                <a:spcPct val="77408"/>
              </a:lnSpc>
              <a:spcBef>
                <a:spcPts val="900"/>
              </a:spcBef>
              <a:spcAft>
                <a:spcPts val="0"/>
              </a:spcAft>
              <a:buClr>
                <a:srgbClr val="006C92"/>
              </a:buClr>
              <a:buSzPts val="1744"/>
              <a:buFont typeface="Arial"/>
              <a:buNone/>
              <a:defRPr sz="1744" b="0" i="0" u="none" strike="noStrike" cap="none">
                <a:solidFill>
                  <a:srgbClr val="006C92"/>
                </a:solidFill>
                <a:latin typeface="Calibri"/>
                <a:ea typeface="Calibri"/>
                <a:cs typeface="Calibri"/>
                <a:sym typeface="Calibri"/>
              </a:defRPr>
            </a:lvl2pPr>
            <a:lvl3pPr marR="0" lvl="2" algn="l" rtl="0">
              <a:lnSpc>
                <a:spcPct val="88874"/>
              </a:lnSpc>
              <a:spcBef>
                <a:spcPts val="900"/>
              </a:spcBef>
              <a:spcAft>
                <a:spcPts val="0"/>
              </a:spcAft>
              <a:buClr>
                <a:srgbClr val="006C92"/>
              </a:buClr>
              <a:buSzPts val="1519"/>
              <a:buFont typeface="Arial"/>
              <a:buNone/>
              <a:defRPr sz="1519" b="0" i="0" u="none" strike="noStrike" cap="none">
                <a:solidFill>
                  <a:srgbClr val="006C92"/>
                </a:solidFill>
                <a:latin typeface="Calibri"/>
                <a:ea typeface="Calibri"/>
                <a:cs typeface="Calibri"/>
                <a:sym typeface="Calibri"/>
              </a:defRPr>
            </a:lvl3pPr>
            <a:lvl4pPr marR="0" lvl="3" algn="l" rtl="0">
              <a:lnSpc>
                <a:spcPct val="109046"/>
              </a:lnSpc>
              <a:spcBef>
                <a:spcPts val="900"/>
              </a:spcBef>
              <a:spcAft>
                <a:spcPts val="0"/>
              </a:spcAft>
              <a:buClr>
                <a:srgbClr val="006C92"/>
              </a:buClr>
              <a:buSzPts val="1238"/>
              <a:buFont typeface="Arial"/>
              <a:buNone/>
              <a:defRPr sz="1238" b="0" i="0" u="none" strike="noStrike" cap="none">
                <a:solidFill>
                  <a:srgbClr val="006C92"/>
                </a:solidFill>
                <a:latin typeface="Calibri"/>
                <a:ea typeface="Calibri"/>
                <a:cs typeface="Calibri"/>
                <a:sym typeface="Calibri"/>
              </a:defRPr>
            </a:lvl4pPr>
            <a:lvl5pPr marR="0" lvl="4" algn="l" rtl="0">
              <a:lnSpc>
                <a:spcPct val="109046"/>
              </a:lnSpc>
              <a:spcBef>
                <a:spcPts val="900"/>
              </a:spcBef>
              <a:spcAft>
                <a:spcPts val="0"/>
              </a:spcAft>
              <a:buClr>
                <a:srgbClr val="006C92"/>
              </a:buClr>
              <a:buSzPts val="1238"/>
              <a:buFont typeface="Arial"/>
              <a:buNone/>
              <a:defRPr sz="1238" b="0" i="0" u="none" strike="noStrike" cap="none">
                <a:solidFill>
                  <a:srgbClr val="006C92"/>
                </a:solidFill>
                <a:latin typeface="Calibri"/>
                <a:ea typeface="Calibri"/>
                <a:cs typeface="Calibri"/>
                <a:sym typeface="Calibri"/>
              </a:defRPr>
            </a:lvl5pPr>
            <a:lvl6pPr marR="0" lvl="5" algn="l" rtl="0">
              <a:spcBef>
                <a:spcPts val="900"/>
              </a:spcBef>
              <a:spcAft>
                <a:spcPts val="0"/>
              </a:spcAft>
              <a:buClr>
                <a:schemeClr val="dk1"/>
              </a:buClr>
              <a:buSzPts val="1238"/>
              <a:buFont typeface="Arial"/>
              <a:buNone/>
              <a:defRPr sz="1238" b="0" i="0" u="none" strike="noStrike" cap="none">
                <a:solidFill>
                  <a:schemeClr val="dk1"/>
                </a:solidFill>
                <a:latin typeface="Arial"/>
                <a:ea typeface="Arial"/>
                <a:cs typeface="Arial"/>
                <a:sym typeface="Arial"/>
              </a:defRPr>
            </a:lvl6pPr>
            <a:lvl7pPr marR="0" lvl="6" algn="l" rtl="0">
              <a:spcBef>
                <a:spcPts val="248"/>
              </a:spcBef>
              <a:spcAft>
                <a:spcPts val="0"/>
              </a:spcAft>
              <a:buClr>
                <a:schemeClr val="dk1"/>
              </a:buClr>
              <a:buSzPts val="1238"/>
              <a:buFont typeface="Arial"/>
              <a:buNone/>
              <a:defRPr sz="1238" b="0" i="0" u="none" strike="noStrike" cap="none">
                <a:solidFill>
                  <a:schemeClr val="dk1"/>
                </a:solidFill>
                <a:latin typeface="Arial"/>
                <a:ea typeface="Arial"/>
                <a:cs typeface="Arial"/>
                <a:sym typeface="Arial"/>
              </a:defRPr>
            </a:lvl7pPr>
            <a:lvl8pPr marR="0" lvl="7" algn="l" rtl="0">
              <a:spcBef>
                <a:spcPts val="248"/>
              </a:spcBef>
              <a:spcAft>
                <a:spcPts val="0"/>
              </a:spcAft>
              <a:buClr>
                <a:schemeClr val="dk1"/>
              </a:buClr>
              <a:buSzPts val="1238"/>
              <a:buFont typeface="Arial"/>
              <a:buNone/>
              <a:defRPr sz="1238" b="0" i="0" u="none" strike="noStrike" cap="none">
                <a:solidFill>
                  <a:schemeClr val="dk1"/>
                </a:solidFill>
                <a:latin typeface="Arial"/>
                <a:ea typeface="Arial"/>
                <a:cs typeface="Arial"/>
                <a:sym typeface="Arial"/>
              </a:defRPr>
            </a:lvl8pPr>
            <a:lvl9pPr marR="0" lvl="8" algn="l" rtl="0">
              <a:spcBef>
                <a:spcPts val="248"/>
              </a:spcBef>
              <a:spcAft>
                <a:spcPts val="0"/>
              </a:spcAft>
              <a:buClr>
                <a:schemeClr val="dk1"/>
              </a:buClr>
              <a:buSzPts val="1238"/>
              <a:buFont typeface="Arial"/>
              <a:buNone/>
              <a:defRPr sz="1238" b="0" i="0" u="none" strike="noStrike" cap="none">
                <a:solidFill>
                  <a:schemeClr val="dk1"/>
                </a:solidFill>
                <a:latin typeface="Arial"/>
                <a:ea typeface="Arial"/>
                <a:cs typeface="Arial"/>
                <a:sym typeface="Arial"/>
              </a:defRPr>
            </a:lvl9pPr>
          </a:lstStyle>
          <a:p>
            <a:endParaRPr/>
          </a:p>
        </p:txBody>
      </p:sp>
      <p:sp>
        <p:nvSpPr>
          <p:cNvPr id="108" name="Google Shape;108;p41"/>
          <p:cNvSpPr txBox="1">
            <a:spLocks noGrp="1"/>
          </p:cNvSpPr>
          <p:nvPr>
            <p:ph type="ctrTitle"/>
          </p:nvPr>
        </p:nvSpPr>
        <p:spPr>
          <a:xfrm>
            <a:off x="-123568" y="188158"/>
            <a:ext cx="9005882" cy="608855"/>
          </a:xfrm>
          <a:prstGeom prst="rect">
            <a:avLst/>
          </a:prstGeom>
          <a:solidFill>
            <a:schemeClr val="lt1"/>
          </a:solidFill>
          <a:ln>
            <a:noFill/>
          </a:ln>
        </p:spPr>
        <p:txBody>
          <a:bodyPr spcFirstLastPara="1" wrap="square" lIns="457200" tIns="0" rIns="0" bIns="0" anchor="ctr" anchorCtr="0">
            <a:noAutofit/>
          </a:bodyPr>
          <a:lstStyle>
            <a:lvl1pPr lvl="0" algn="l">
              <a:lnSpc>
                <a:spcPct val="86666"/>
              </a:lnSpc>
              <a:spcBef>
                <a:spcPts val="0"/>
              </a:spcBef>
              <a:spcAft>
                <a:spcPts val="0"/>
              </a:spcAft>
              <a:buClr>
                <a:srgbClr val="13294A"/>
              </a:buClr>
              <a:buSzPts val="2250"/>
              <a:buFont typeface="Calibri"/>
              <a:buNone/>
              <a:defRPr sz="2250" b="1" cap="none">
                <a:solidFill>
                  <a:srgbClr val="13294A"/>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9" name="Google Shape;109;p41"/>
          <p:cNvSpPr txBox="1">
            <a:spLocks noGrp="1"/>
          </p:cNvSpPr>
          <p:nvPr>
            <p:ph type="body" idx="1"/>
          </p:nvPr>
        </p:nvSpPr>
        <p:spPr>
          <a:xfrm>
            <a:off x="346509" y="1025818"/>
            <a:ext cx="3588420" cy="3861227"/>
          </a:xfrm>
          <a:prstGeom prst="rect">
            <a:avLst/>
          </a:prstGeom>
          <a:noFill/>
          <a:ln>
            <a:noFill/>
          </a:ln>
        </p:spPr>
        <p:txBody>
          <a:bodyPr spcFirstLastPara="1" wrap="square" lIns="0" tIns="0" rIns="0" bIns="0" anchor="t" anchorCtr="0">
            <a:noAutofit/>
          </a:bodyPr>
          <a:lstStyle>
            <a:lvl1pPr marL="457200" lvl="0" indent="-228600" algn="l">
              <a:lnSpc>
                <a:spcPct val="90000"/>
              </a:lnSpc>
              <a:spcBef>
                <a:spcPts val="450"/>
              </a:spcBef>
              <a:spcAft>
                <a:spcPts val="0"/>
              </a:spcAft>
              <a:buClr>
                <a:srgbClr val="0C68AC"/>
              </a:buClr>
              <a:buSzPts val="1500"/>
              <a:buNone/>
              <a:defRPr sz="1500">
                <a:solidFill>
                  <a:schemeClr val="lt1"/>
                </a:solidFill>
              </a:defRPr>
            </a:lvl1pPr>
            <a:lvl2pPr marL="914400" lvl="1" indent="-228600" algn="l">
              <a:lnSpc>
                <a:spcPct val="90000"/>
              </a:lnSpc>
              <a:spcBef>
                <a:spcPts val="900"/>
              </a:spcBef>
              <a:spcAft>
                <a:spcPts val="0"/>
              </a:spcAft>
              <a:buClr>
                <a:srgbClr val="0C68AC"/>
              </a:buClr>
              <a:buSzPts val="1500"/>
              <a:buNone/>
              <a:defRPr sz="1500">
                <a:solidFill>
                  <a:schemeClr val="lt1"/>
                </a:solidFill>
              </a:defRPr>
            </a:lvl2pPr>
            <a:lvl3pPr marL="1371600" lvl="2" indent="-228600" algn="l">
              <a:lnSpc>
                <a:spcPct val="90000"/>
              </a:lnSpc>
              <a:spcBef>
                <a:spcPts val="900"/>
              </a:spcBef>
              <a:spcAft>
                <a:spcPts val="0"/>
              </a:spcAft>
              <a:buClr>
                <a:srgbClr val="0C68AC"/>
              </a:buClr>
              <a:buSzPts val="1500"/>
              <a:buNone/>
              <a:defRPr sz="1500">
                <a:solidFill>
                  <a:schemeClr val="lt1"/>
                </a:solidFill>
              </a:defRPr>
            </a:lvl3pPr>
            <a:lvl4pPr marL="1828800" lvl="3" indent="-228600" algn="l">
              <a:lnSpc>
                <a:spcPct val="90000"/>
              </a:lnSpc>
              <a:spcBef>
                <a:spcPts val="900"/>
              </a:spcBef>
              <a:spcAft>
                <a:spcPts val="0"/>
              </a:spcAft>
              <a:buClr>
                <a:srgbClr val="0C68AC"/>
              </a:buClr>
              <a:buSzPts val="1500"/>
              <a:buNone/>
              <a:defRPr sz="1500">
                <a:solidFill>
                  <a:schemeClr val="lt1"/>
                </a:solidFill>
              </a:defRPr>
            </a:lvl4pPr>
            <a:lvl5pPr marL="2286000" lvl="4" indent="-228600" algn="l">
              <a:lnSpc>
                <a:spcPct val="90000"/>
              </a:lnSpc>
              <a:spcBef>
                <a:spcPts val="900"/>
              </a:spcBef>
              <a:spcAft>
                <a:spcPts val="0"/>
              </a:spcAft>
              <a:buClr>
                <a:srgbClr val="0C68AC"/>
              </a:buClr>
              <a:buSzPts val="1500"/>
              <a:buNone/>
              <a:defRPr sz="1500">
                <a:solidFill>
                  <a:schemeClr val="lt1"/>
                </a:solidFill>
              </a:defRPr>
            </a:lvl5pPr>
            <a:lvl6pPr marL="2743200" lvl="5" indent="-342900" algn="l">
              <a:spcBef>
                <a:spcPts val="90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Tree>
  </p:cSld>
  <p:clrMapOvr>
    <a:masterClrMapping/>
  </p:clrMapOvr>
  <p:extLst>
    <p:ext uri="{DCECCB84-F9BA-43D5-87BE-67443E8EF086}">
      <p15:sldGuideLst xmlns:p15="http://schemas.microsoft.com/office/powerpoint/2012/main">
        <p15:guide id="1" orient="horz" pos="1620">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5_Title+Content+PhotoLeft">
  <p:cSld name="5_Title+Content+PhotoLeft">
    <p:bg>
      <p:bgPr>
        <a:blipFill>
          <a:blip r:embed="rId2">
            <a:alphaModFix/>
          </a:blip>
          <a:stretch>
            <a:fillRect/>
          </a:stretch>
        </a:blipFill>
        <a:effectLst/>
      </p:bgPr>
    </p:bg>
    <p:spTree>
      <p:nvGrpSpPr>
        <p:cNvPr id="1" name="Shape 110"/>
        <p:cNvGrpSpPr/>
        <p:nvPr/>
      </p:nvGrpSpPr>
      <p:grpSpPr>
        <a:xfrm>
          <a:off x="0" y="0"/>
          <a:ext cx="0" cy="0"/>
          <a:chOff x="0" y="0"/>
          <a:chExt cx="0" cy="0"/>
        </a:xfrm>
      </p:grpSpPr>
      <p:sp>
        <p:nvSpPr>
          <p:cNvPr id="111" name="Google Shape;111;p42"/>
          <p:cNvSpPr>
            <a:spLocks noGrp="1"/>
          </p:cNvSpPr>
          <p:nvPr>
            <p:ph type="pic" idx="2"/>
          </p:nvPr>
        </p:nvSpPr>
        <p:spPr>
          <a:xfrm>
            <a:off x="4149207" y="1025819"/>
            <a:ext cx="4700588" cy="3863822"/>
          </a:xfrm>
          <a:prstGeom prst="rect">
            <a:avLst/>
          </a:prstGeom>
          <a:noFill/>
          <a:ln>
            <a:noFill/>
          </a:ln>
        </p:spPr>
        <p:txBody>
          <a:bodyPr spcFirstLastPara="1" wrap="square" lIns="0" tIns="0" rIns="0" bIns="0" anchor="ctr" anchorCtr="1">
            <a:noAutofit/>
          </a:bodyPr>
          <a:lstStyle>
            <a:lvl1pPr marR="0" lvl="0" algn="ctr" rtl="0">
              <a:lnSpc>
                <a:spcPct val="171319"/>
              </a:lnSpc>
              <a:spcBef>
                <a:spcPts val="450"/>
              </a:spcBef>
              <a:spcAft>
                <a:spcPts val="0"/>
              </a:spcAft>
              <a:buClr>
                <a:srgbClr val="006C92"/>
              </a:buClr>
              <a:buSzPts val="788"/>
              <a:buFont typeface="Arial"/>
              <a:buNone/>
              <a:defRPr sz="788" b="0" i="0" u="none" strike="noStrike" cap="none">
                <a:solidFill>
                  <a:srgbClr val="006C92"/>
                </a:solidFill>
                <a:latin typeface="Calibri"/>
                <a:ea typeface="Calibri"/>
                <a:cs typeface="Calibri"/>
                <a:sym typeface="Calibri"/>
              </a:defRPr>
            </a:lvl1pPr>
            <a:lvl2pPr marR="0" lvl="1" algn="l" rtl="0">
              <a:lnSpc>
                <a:spcPct val="77408"/>
              </a:lnSpc>
              <a:spcBef>
                <a:spcPts val="900"/>
              </a:spcBef>
              <a:spcAft>
                <a:spcPts val="0"/>
              </a:spcAft>
              <a:buClr>
                <a:srgbClr val="006C92"/>
              </a:buClr>
              <a:buSzPts val="1744"/>
              <a:buFont typeface="Arial"/>
              <a:buNone/>
              <a:defRPr sz="1744" b="0" i="0" u="none" strike="noStrike" cap="none">
                <a:solidFill>
                  <a:srgbClr val="006C92"/>
                </a:solidFill>
                <a:latin typeface="Calibri"/>
                <a:ea typeface="Calibri"/>
                <a:cs typeface="Calibri"/>
                <a:sym typeface="Calibri"/>
              </a:defRPr>
            </a:lvl2pPr>
            <a:lvl3pPr marR="0" lvl="2" algn="l" rtl="0">
              <a:lnSpc>
                <a:spcPct val="88874"/>
              </a:lnSpc>
              <a:spcBef>
                <a:spcPts val="900"/>
              </a:spcBef>
              <a:spcAft>
                <a:spcPts val="0"/>
              </a:spcAft>
              <a:buClr>
                <a:srgbClr val="006C92"/>
              </a:buClr>
              <a:buSzPts val="1519"/>
              <a:buFont typeface="Arial"/>
              <a:buNone/>
              <a:defRPr sz="1519" b="0" i="0" u="none" strike="noStrike" cap="none">
                <a:solidFill>
                  <a:srgbClr val="006C92"/>
                </a:solidFill>
                <a:latin typeface="Calibri"/>
                <a:ea typeface="Calibri"/>
                <a:cs typeface="Calibri"/>
                <a:sym typeface="Calibri"/>
              </a:defRPr>
            </a:lvl3pPr>
            <a:lvl4pPr marR="0" lvl="3" algn="l" rtl="0">
              <a:lnSpc>
                <a:spcPct val="109046"/>
              </a:lnSpc>
              <a:spcBef>
                <a:spcPts val="900"/>
              </a:spcBef>
              <a:spcAft>
                <a:spcPts val="0"/>
              </a:spcAft>
              <a:buClr>
                <a:srgbClr val="006C92"/>
              </a:buClr>
              <a:buSzPts val="1238"/>
              <a:buFont typeface="Arial"/>
              <a:buNone/>
              <a:defRPr sz="1238" b="0" i="0" u="none" strike="noStrike" cap="none">
                <a:solidFill>
                  <a:srgbClr val="006C92"/>
                </a:solidFill>
                <a:latin typeface="Calibri"/>
                <a:ea typeface="Calibri"/>
                <a:cs typeface="Calibri"/>
                <a:sym typeface="Calibri"/>
              </a:defRPr>
            </a:lvl4pPr>
            <a:lvl5pPr marR="0" lvl="4" algn="l" rtl="0">
              <a:lnSpc>
                <a:spcPct val="109046"/>
              </a:lnSpc>
              <a:spcBef>
                <a:spcPts val="900"/>
              </a:spcBef>
              <a:spcAft>
                <a:spcPts val="0"/>
              </a:spcAft>
              <a:buClr>
                <a:srgbClr val="006C92"/>
              </a:buClr>
              <a:buSzPts val="1238"/>
              <a:buFont typeface="Arial"/>
              <a:buNone/>
              <a:defRPr sz="1238" b="0" i="0" u="none" strike="noStrike" cap="none">
                <a:solidFill>
                  <a:srgbClr val="006C92"/>
                </a:solidFill>
                <a:latin typeface="Calibri"/>
                <a:ea typeface="Calibri"/>
                <a:cs typeface="Calibri"/>
                <a:sym typeface="Calibri"/>
              </a:defRPr>
            </a:lvl5pPr>
            <a:lvl6pPr marR="0" lvl="5" algn="l" rtl="0">
              <a:spcBef>
                <a:spcPts val="900"/>
              </a:spcBef>
              <a:spcAft>
                <a:spcPts val="0"/>
              </a:spcAft>
              <a:buClr>
                <a:schemeClr val="dk1"/>
              </a:buClr>
              <a:buSzPts val="1238"/>
              <a:buFont typeface="Arial"/>
              <a:buNone/>
              <a:defRPr sz="1238" b="0" i="0" u="none" strike="noStrike" cap="none">
                <a:solidFill>
                  <a:schemeClr val="dk1"/>
                </a:solidFill>
                <a:latin typeface="Arial"/>
                <a:ea typeface="Arial"/>
                <a:cs typeface="Arial"/>
                <a:sym typeface="Arial"/>
              </a:defRPr>
            </a:lvl6pPr>
            <a:lvl7pPr marR="0" lvl="6" algn="l" rtl="0">
              <a:spcBef>
                <a:spcPts val="248"/>
              </a:spcBef>
              <a:spcAft>
                <a:spcPts val="0"/>
              </a:spcAft>
              <a:buClr>
                <a:schemeClr val="dk1"/>
              </a:buClr>
              <a:buSzPts val="1238"/>
              <a:buFont typeface="Arial"/>
              <a:buNone/>
              <a:defRPr sz="1238" b="0" i="0" u="none" strike="noStrike" cap="none">
                <a:solidFill>
                  <a:schemeClr val="dk1"/>
                </a:solidFill>
                <a:latin typeface="Arial"/>
                <a:ea typeface="Arial"/>
                <a:cs typeface="Arial"/>
                <a:sym typeface="Arial"/>
              </a:defRPr>
            </a:lvl7pPr>
            <a:lvl8pPr marR="0" lvl="7" algn="l" rtl="0">
              <a:spcBef>
                <a:spcPts val="248"/>
              </a:spcBef>
              <a:spcAft>
                <a:spcPts val="0"/>
              </a:spcAft>
              <a:buClr>
                <a:schemeClr val="dk1"/>
              </a:buClr>
              <a:buSzPts val="1238"/>
              <a:buFont typeface="Arial"/>
              <a:buNone/>
              <a:defRPr sz="1238" b="0" i="0" u="none" strike="noStrike" cap="none">
                <a:solidFill>
                  <a:schemeClr val="dk1"/>
                </a:solidFill>
                <a:latin typeface="Arial"/>
                <a:ea typeface="Arial"/>
                <a:cs typeface="Arial"/>
                <a:sym typeface="Arial"/>
              </a:defRPr>
            </a:lvl8pPr>
            <a:lvl9pPr marR="0" lvl="8" algn="l" rtl="0">
              <a:spcBef>
                <a:spcPts val="248"/>
              </a:spcBef>
              <a:spcAft>
                <a:spcPts val="0"/>
              </a:spcAft>
              <a:buClr>
                <a:schemeClr val="dk1"/>
              </a:buClr>
              <a:buSzPts val="1238"/>
              <a:buFont typeface="Arial"/>
              <a:buNone/>
              <a:defRPr sz="1238" b="0" i="0" u="none" strike="noStrike" cap="none">
                <a:solidFill>
                  <a:schemeClr val="dk1"/>
                </a:solidFill>
                <a:latin typeface="Arial"/>
                <a:ea typeface="Arial"/>
                <a:cs typeface="Arial"/>
                <a:sym typeface="Arial"/>
              </a:defRPr>
            </a:lvl9pPr>
          </a:lstStyle>
          <a:p>
            <a:endParaRPr/>
          </a:p>
        </p:txBody>
      </p:sp>
      <p:sp>
        <p:nvSpPr>
          <p:cNvPr id="112" name="Google Shape;112;p42"/>
          <p:cNvSpPr txBox="1">
            <a:spLocks noGrp="1"/>
          </p:cNvSpPr>
          <p:nvPr>
            <p:ph type="ctrTitle"/>
          </p:nvPr>
        </p:nvSpPr>
        <p:spPr>
          <a:xfrm>
            <a:off x="-123568" y="188158"/>
            <a:ext cx="9005882" cy="608855"/>
          </a:xfrm>
          <a:prstGeom prst="rect">
            <a:avLst/>
          </a:prstGeom>
          <a:solidFill>
            <a:schemeClr val="lt1"/>
          </a:solidFill>
          <a:ln>
            <a:noFill/>
          </a:ln>
        </p:spPr>
        <p:txBody>
          <a:bodyPr spcFirstLastPara="1" wrap="square" lIns="457200" tIns="0" rIns="0" bIns="0" anchor="ctr" anchorCtr="0">
            <a:noAutofit/>
          </a:bodyPr>
          <a:lstStyle>
            <a:lvl1pPr lvl="0" algn="l">
              <a:lnSpc>
                <a:spcPct val="86666"/>
              </a:lnSpc>
              <a:spcBef>
                <a:spcPts val="0"/>
              </a:spcBef>
              <a:spcAft>
                <a:spcPts val="0"/>
              </a:spcAft>
              <a:buClr>
                <a:srgbClr val="006C92"/>
              </a:buClr>
              <a:buSzPts val="2250"/>
              <a:buFont typeface="Calibri"/>
              <a:buNone/>
              <a:defRPr sz="2250" b="1" cap="none">
                <a:solidFill>
                  <a:srgbClr val="006C92"/>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13" name="Google Shape;113;p42"/>
          <p:cNvSpPr txBox="1">
            <a:spLocks noGrp="1"/>
          </p:cNvSpPr>
          <p:nvPr>
            <p:ph type="body" idx="1"/>
          </p:nvPr>
        </p:nvSpPr>
        <p:spPr>
          <a:xfrm>
            <a:off x="346509" y="1025818"/>
            <a:ext cx="3588420" cy="3861227"/>
          </a:xfrm>
          <a:prstGeom prst="rect">
            <a:avLst/>
          </a:prstGeom>
          <a:noFill/>
          <a:ln>
            <a:noFill/>
          </a:ln>
        </p:spPr>
        <p:txBody>
          <a:bodyPr spcFirstLastPara="1" wrap="square" lIns="0" tIns="0" rIns="0" bIns="0" anchor="t" anchorCtr="0">
            <a:noAutofit/>
          </a:bodyPr>
          <a:lstStyle>
            <a:lvl1pPr marL="457200" lvl="0" indent="-323850" algn="l">
              <a:lnSpc>
                <a:spcPct val="90000"/>
              </a:lnSpc>
              <a:spcBef>
                <a:spcPts val="450"/>
              </a:spcBef>
              <a:spcAft>
                <a:spcPts val="0"/>
              </a:spcAft>
              <a:buClr>
                <a:schemeClr val="lt1"/>
              </a:buClr>
              <a:buSzPts val="1500"/>
              <a:buFont typeface="Arial"/>
              <a:buChar char="•"/>
              <a:defRPr sz="1500">
                <a:solidFill>
                  <a:schemeClr val="lt1"/>
                </a:solidFill>
              </a:defRPr>
            </a:lvl1pPr>
            <a:lvl2pPr marL="914400" lvl="1" indent="-323850" algn="l">
              <a:lnSpc>
                <a:spcPct val="90000"/>
              </a:lnSpc>
              <a:spcBef>
                <a:spcPts val="900"/>
              </a:spcBef>
              <a:spcAft>
                <a:spcPts val="0"/>
              </a:spcAft>
              <a:buClr>
                <a:schemeClr val="lt1"/>
              </a:buClr>
              <a:buSzPts val="1500"/>
              <a:buFont typeface="Arial"/>
              <a:buChar char="•"/>
              <a:defRPr sz="1500">
                <a:solidFill>
                  <a:schemeClr val="lt1"/>
                </a:solidFill>
              </a:defRPr>
            </a:lvl2pPr>
            <a:lvl3pPr marL="1371600" lvl="2" indent="-323850" algn="l">
              <a:lnSpc>
                <a:spcPct val="90000"/>
              </a:lnSpc>
              <a:spcBef>
                <a:spcPts val="900"/>
              </a:spcBef>
              <a:spcAft>
                <a:spcPts val="0"/>
              </a:spcAft>
              <a:buClr>
                <a:schemeClr val="lt1"/>
              </a:buClr>
              <a:buSzPts val="1500"/>
              <a:buFont typeface="Arial"/>
              <a:buChar char="•"/>
              <a:defRPr sz="1500">
                <a:solidFill>
                  <a:schemeClr val="lt1"/>
                </a:solidFill>
              </a:defRPr>
            </a:lvl3pPr>
            <a:lvl4pPr marL="1828800" lvl="3" indent="-323850" algn="l">
              <a:lnSpc>
                <a:spcPct val="90000"/>
              </a:lnSpc>
              <a:spcBef>
                <a:spcPts val="900"/>
              </a:spcBef>
              <a:spcAft>
                <a:spcPts val="0"/>
              </a:spcAft>
              <a:buClr>
                <a:schemeClr val="lt1"/>
              </a:buClr>
              <a:buSzPts val="1500"/>
              <a:buFont typeface="Arial"/>
              <a:buChar char="•"/>
              <a:defRPr sz="1500">
                <a:solidFill>
                  <a:schemeClr val="lt1"/>
                </a:solidFill>
              </a:defRPr>
            </a:lvl4pPr>
            <a:lvl5pPr marL="2286000" lvl="4" indent="-323850" algn="l">
              <a:lnSpc>
                <a:spcPct val="90000"/>
              </a:lnSpc>
              <a:spcBef>
                <a:spcPts val="900"/>
              </a:spcBef>
              <a:spcAft>
                <a:spcPts val="0"/>
              </a:spcAft>
              <a:buClr>
                <a:schemeClr val="lt1"/>
              </a:buClr>
              <a:buSzPts val="1500"/>
              <a:buFont typeface="Arial"/>
              <a:buChar char="•"/>
              <a:defRPr sz="1500">
                <a:solidFill>
                  <a:schemeClr val="lt1"/>
                </a:solidFill>
              </a:defRPr>
            </a:lvl5pPr>
            <a:lvl6pPr marL="2743200" lvl="5" indent="-342900" algn="l">
              <a:spcBef>
                <a:spcPts val="90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Tree>
  </p:cSld>
  <p:clrMapOvr>
    <a:masterClrMapping/>
  </p:clrMapOvr>
  <p:extLst>
    <p:ext uri="{DCECCB84-F9BA-43D5-87BE-67443E8EF086}">
      <p15:sldGuideLst xmlns:p15="http://schemas.microsoft.com/office/powerpoint/2012/main">
        <p15:guide id="1" orient="horz" pos="1620">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14"/>
        <p:cNvGrpSpPr/>
        <p:nvPr/>
      </p:nvGrpSpPr>
      <p:grpSpPr>
        <a:xfrm>
          <a:off x="0" y="0"/>
          <a:ext cx="0" cy="0"/>
          <a:chOff x="0" y="0"/>
          <a:chExt cx="0" cy="0"/>
        </a:xfrm>
      </p:grpSpPr>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4_Custom Layout">
  <p:cSld name="4_Custom Layout">
    <p:bg>
      <p:bgPr>
        <a:solidFill>
          <a:srgbClr val="182B49"/>
        </a:solidFill>
        <a:effectLst/>
      </p:bgPr>
    </p:bg>
    <p:spTree>
      <p:nvGrpSpPr>
        <p:cNvPr id="1" name="Shape 118"/>
        <p:cNvGrpSpPr/>
        <p:nvPr/>
      </p:nvGrpSpPr>
      <p:grpSpPr>
        <a:xfrm>
          <a:off x="0" y="0"/>
          <a:ext cx="0" cy="0"/>
          <a:chOff x="0" y="0"/>
          <a:chExt cx="0" cy="0"/>
        </a:xfrm>
      </p:grpSpPr>
      <p:pic>
        <p:nvPicPr>
          <p:cNvPr id="119" name="Google Shape;119;p28"/>
          <p:cNvPicPr preferRelativeResize="0"/>
          <p:nvPr/>
        </p:nvPicPr>
        <p:blipFill rotWithShape="1">
          <a:blip r:embed="rId2">
            <a:alphaModFix/>
          </a:blip>
          <a:srcRect/>
          <a:stretch/>
        </p:blipFill>
        <p:spPr>
          <a:xfrm>
            <a:off x="2871434" y="2321433"/>
            <a:ext cx="3424428" cy="672084"/>
          </a:xfrm>
          <a:prstGeom prst="rect">
            <a:avLst/>
          </a:prstGeom>
          <a:noFill/>
          <a:ln>
            <a:noFill/>
          </a:ln>
        </p:spPr>
      </p:pic>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Closing-Contact-White">
  <p:cSld name="Closing-Contact-White">
    <p:bg>
      <p:bgPr>
        <a:solidFill>
          <a:schemeClr val="lt1"/>
        </a:solidFill>
        <a:effectLst/>
      </p:bgPr>
    </p:bg>
    <p:spTree>
      <p:nvGrpSpPr>
        <p:cNvPr id="1" name="Shape 120"/>
        <p:cNvGrpSpPr/>
        <p:nvPr/>
      </p:nvGrpSpPr>
      <p:grpSpPr>
        <a:xfrm>
          <a:off x="0" y="0"/>
          <a:ext cx="0" cy="0"/>
          <a:chOff x="0" y="0"/>
          <a:chExt cx="0" cy="0"/>
        </a:xfrm>
      </p:grpSpPr>
      <p:sp>
        <p:nvSpPr>
          <p:cNvPr id="121" name="Google Shape;121;p44"/>
          <p:cNvSpPr txBox="1">
            <a:spLocks noGrp="1"/>
          </p:cNvSpPr>
          <p:nvPr>
            <p:ph type="body" idx="1"/>
          </p:nvPr>
        </p:nvSpPr>
        <p:spPr>
          <a:xfrm>
            <a:off x="324249" y="807547"/>
            <a:ext cx="8520073" cy="4085262"/>
          </a:xfrm>
          <a:prstGeom prst="rect">
            <a:avLst/>
          </a:prstGeom>
          <a:noFill/>
          <a:ln>
            <a:noFill/>
          </a:ln>
        </p:spPr>
        <p:txBody>
          <a:bodyPr spcFirstLastPara="1" wrap="square" lIns="0" tIns="45700" rIns="0" bIns="45700" anchor="t" anchorCtr="0">
            <a:noAutofit/>
          </a:bodyPr>
          <a:lstStyle>
            <a:lvl1pPr marL="457200" lvl="0" indent="-228600" algn="l">
              <a:lnSpc>
                <a:spcPct val="100000"/>
              </a:lnSpc>
              <a:spcBef>
                <a:spcPts val="278"/>
              </a:spcBef>
              <a:spcAft>
                <a:spcPts val="0"/>
              </a:spcAft>
              <a:buClr>
                <a:srgbClr val="006C92"/>
              </a:buClr>
              <a:buSzPts val="1500"/>
              <a:buFont typeface="Calibri"/>
              <a:buNone/>
              <a:defRPr sz="1500">
                <a:solidFill>
                  <a:srgbClr val="006C92"/>
                </a:solidFill>
                <a:latin typeface="Calibri"/>
                <a:ea typeface="Calibri"/>
                <a:cs typeface="Calibri"/>
                <a:sym typeface="Calibri"/>
              </a:defRPr>
            </a:lvl1pPr>
            <a:lvl2pPr marL="914400" lvl="1" indent="-285750" algn="l">
              <a:lnSpc>
                <a:spcPct val="90000"/>
              </a:lnSpc>
              <a:spcBef>
                <a:spcPts val="450"/>
              </a:spcBef>
              <a:spcAft>
                <a:spcPts val="0"/>
              </a:spcAft>
              <a:buClr>
                <a:schemeClr val="lt2"/>
              </a:buClr>
              <a:buSzPts val="900"/>
              <a:buChar char="•"/>
              <a:defRPr>
                <a:solidFill>
                  <a:schemeClr val="lt2"/>
                </a:solidFill>
                <a:latin typeface="Arial"/>
                <a:ea typeface="Arial"/>
                <a:cs typeface="Arial"/>
                <a:sym typeface="Arial"/>
              </a:defRPr>
            </a:lvl2pPr>
            <a:lvl3pPr marL="1371600" lvl="2" indent="-282194" algn="l">
              <a:lnSpc>
                <a:spcPct val="90000"/>
              </a:lnSpc>
              <a:spcBef>
                <a:spcPts val="450"/>
              </a:spcBef>
              <a:spcAft>
                <a:spcPts val="0"/>
              </a:spcAft>
              <a:buClr>
                <a:schemeClr val="lt2"/>
              </a:buClr>
              <a:buSzPts val="844"/>
              <a:buChar char="•"/>
              <a:defRPr>
                <a:solidFill>
                  <a:schemeClr val="lt2"/>
                </a:solidFill>
                <a:latin typeface="Arial"/>
                <a:ea typeface="Arial"/>
                <a:cs typeface="Arial"/>
                <a:sym typeface="Arial"/>
              </a:defRPr>
            </a:lvl3pPr>
            <a:lvl4pPr marL="1828800" lvl="3" indent="-275018" algn="l">
              <a:lnSpc>
                <a:spcPct val="90000"/>
              </a:lnSpc>
              <a:spcBef>
                <a:spcPts val="450"/>
              </a:spcBef>
              <a:spcAft>
                <a:spcPts val="0"/>
              </a:spcAft>
              <a:buClr>
                <a:schemeClr val="lt2"/>
              </a:buClr>
              <a:buSzPts val="731"/>
              <a:buChar char="•"/>
              <a:defRPr>
                <a:solidFill>
                  <a:schemeClr val="lt2"/>
                </a:solidFill>
                <a:latin typeface="Arial"/>
                <a:ea typeface="Arial"/>
                <a:cs typeface="Arial"/>
                <a:sym typeface="Arial"/>
              </a:defRPr>
            </a:lvl4pPr>
            <a:lvl5pPr marL="2286000" lvl="4" indent="-271462" algn="l">
              <a:lnSpc>
                <a:spcPct val="90000"/>
              </a:lnSpc>
              <a:spcBef>
                <a:spcPts val="450"/>
              </a:spcBef>
              <a:spcAft>
                <a:spcPts val="0"/>
              </a:spcAft>
              <a:buClr>
                <a:schemeClr val="lt2"/>
              </a:buClr>
              <a:buSzPts val="675"/>
              <a:buChar char="•"/>
              <a:defRPr>
                <a:solidFill>
                  <a:schemeClr val="lt2"/>
                </a:solidFill>
                <a:latin typeface="Arial"/>
                <a:ea typeface="Arial"/>
                <a:cs typeface="Arial"/>
                <a:sym typeface="Arial"/>
              </a:defRPr>
            </a:lvl5pPr>
            <a:lvl6pPr marL="2743200" lvl="5" indent="-342900" algn="l">
              <a:spcBef>
                <a:spcPts val="45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pic>
        <p:nvPicPr>
          <p:cNvPr id="122" name="Google Shape;122;p44"/>
          <p:cNvPicPr preferRelativeResize="0"/>
          <p:nvPr/>
        </p:nvPicPr>
        <p:blipFill rotWithShape="1">
          <a:blip r:embed="rId2">
            <a:alphaModFix/>
          </a:blip>
          <a:srcRect/>
          <a:stretch/>
        </p:blipFill>
        <p:spPr>
          <a:xfrm>
            <a:off x="211756" y="192246"/>
            <a:ext cx="1467612" cy="288036"/>
          </a:xfrm>
          <a:prstGeom prst="rect">
            <a:avLst/>
          </a:prstGeom>
          <a:noFill/>
          <a:ln>
            <a:noFill/>
          </a:ln>
        </p:spPr>
      </p:pic>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1_Custom Layout">
  <p:cSld name="1_Custom Layout">
    <p:bg>
      <p:bgPr>
        <a:solidFill>
          <a:srgbClr val="182B49"/>
        </a:solidFill>
        <a:effectLst/>
      </p:bgPr>
    </p:bg>
    <p:spTree>
      <p:nvGrpSpPr>
        <p:cNvPr id="1" name="Shape 123"/>
        <p:cNvGrpSpPr/>
        <p:nvPr/>
      </p:nvGrpSpPr>
      <p:grpSpPr>
        <a:xfrm>
          <a:off x="0" y="0"/>
          <a:ext cx="0" cy="0"/>
          <a:chOff x="0" y="0"/>
          <a:chExt cx="0" cy="0"/>
        </a:xfrm>
      </p:grpSpPr>
      <p:sp>
        <p:nvSpPr>
          <p:cNvPr id="124" name="Google Shape;124;p45"/>
          <p:cNvSpPr txBox="1">
            <a:spLocks noGrp="1"/>
          </p:cNvSpPr>
          <p:nvPr>
            <p:ph type="body" idx="1"/>
          </p:nvPr>
        </p:nvSpPr>
        <p:spPr>
          <a:xfrm>
            <a:off x="324249" y="807547"/>
            <a:ext cx="8520073" cy="4085262"/>
          </a:xfrm>
          <a:prstGeom prst="rect">
            <a:avLst/>
          </a:prstGeom>
          <a:noFill/>
          <a:ln>
            <a:noFill/>
          </a:ln>
        </p:spPr>
        <p:txBody>
          <a:bodyPr spcFirstLastPara="1" wrap="square" lIns="0" tIns="45700" rIns="0" bIns="45700" anchor="t" anchorCtr="0">
            <a:noAutofit/>
          </a:bodyPr>
          <a:lstStyle>
            <a:lvl1pPr marL="457200" lvl="0" indent="-228600" algn="l">
              <a:lnSpc>
                <a:spcPct val="100000"/>
              </a:lnSpc>
              <a:spcBef>
                <a:spcPts val="278"/>
              </a:spcBef>
              <a:spcAft>
                <a:spcPts val="0"/>
              </a:spcAft>
              <a:buClr>
                <a:srgbClr val="FFFFFF"/>
              </a:buClr>
              <a:buSzPts val="1500"/>
              <a:buFont typeface="Calibri"/>
              <a:buNone/>
              <a:defRPr sz="1500">
                <a:solidFill>
                  <a:srgbClr val="FFFFFF"/>
                </a:solidFill>
                <a:latin typeface="Calibri"/>
                <a:ea typeface="Calibri"/>
                <a:cs typeface="Calibri"/>
                <a:sym typeface="Calibri"/>
              </a:defRPr>
            </a:lvl1pPr>
            <a:lvl2pPr marL="914400" lvl="1" indent="-285750" algn="l">
              <a:lnSpc>
                <a:spcPct val="90000"/>
              </a:lnSpc>
              <a:spcBef>
                <a:spcPts val="450"/>
              </a:spcBef>
              <a:spcAft>
                <a:spcPts val="0"/>
              </a:spcAft>
              <a:buClr>
                <a:schemeClr val="lt2"/>
              </a:buClr>
              <a:buSzPts val="900"/>
              <a:buChar char="•"/>
              <a:defRPr>
                <a:solidFill>
                  <a:schemeClr val="lt2"/>
                </a:solidFill>
                <a:latin typeface="Arial"/>
                <a:ea typeface="Arial"/>
                <a:cs typeface="Arial"/>
                <a:sym typeface="Arial"/>
              </a:defRPr>
            </a:lvl2pPr>
            <a:lvl3pPr marL="1371600" lvl="2" indent="-282194" algn="l">
              <a:lnSpc>
                <a:spcPct val="90000"/>
              </a:lnSpc>
              <a:spcBef>
                <a:spcPts val="450"/>
              </a:spcBef>
              <a:spcAft>
                <a:spcPts val="0"/>
              </a:spcAft>
              <a:buClr>
                <a:schemeClr val="lt2"/>
              </a:buClr>
              <a:buSzPts val="844"/>
              <a:buChar char="•"/>
              <a:defRPr>
                <a:solidFill>
                  <a:schemeClr val="lt2"/>
                </a:solidFill>
                <a:latin typeface="Arial"/>
                <a:ea typeface="Arial"/>
                <a:cs typeface="Arial"/>
                <a:sym typeface="Arial"/>
              </a:defRPr>
            </a:lvl3pPr>
            <a:lvl4pPr marL="1828800" lvl="3" indent="-275018" algn="l">
              <a:lnSpc>
                <a:spcPct val="90000"/>
              </a:lnSpc>
              <a:spcBef>
                <a:spcPts val="450"/>
              </a:spcBef>
              <a:spcAft>
                <a:spcPts val="0"/>
              </a:spcAft>
              <a:buClr>
                <a:schemeClr val="lt2"/>
              </a:buClr>
              <a:buSzPts val="731"/>
              <a:buChar char="•"/>
              <a:defRPr>
                <a:solidFill>
                  <a:schemeClr val="lt2"/>
                </a:solidFill>
                <a:latin typeface="Arial"/>
                <a:ea typeface="Arial"/>
                <a:cs typeface="Arial"/>
                <a:sym typeface="Arial"/>
              </a:defRPr>
            </a:lvl4pPr>
            <a:lvl5pPr marL="2286000" lvl="4" indent="-271462" algn="l">
              <a:lnSpc>
                <a:spcPct val="90000"/>
              </a:lnSpc>
              <a:spcBef>
                <a:spcPts val="450"/>
              </a:spcBef>
              <a:spcAft>
                <a:spcPts val="0"/>
              </a:spcAft>
              <a:buClr>
                <a:schemeClr val="lt2"/>
              </a:buClr>
              <a:buSzPts val="675"/>
              <a:buChar char="•"/>
              <a:defRPr>
                <a:solidFill>
                  <a:schemeClr val="lt2"/>
                </a:solidFill>
                <a:latin typeface="Arial"/>
                <a:ea typeface="Arial"/>
                <a:cs typeface="Arial"/>
                <a:sym typeface="Arial"/>
              </a:defRPr>
            </a:lvl5pPr>
            <a:lvl6pPr marL="2743200" lvl="5" indent="-342900" algn="l">
              <a:spcBef>
                <a:spcPts val="45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pic>
        <p:nvPicPr>
          <p:cNvPr id="125" name="Google Shape;125;p45"/>
          <p:cNvPicPr preferRelativeResize="0"/>
          <p:nvPr/>
        </p:nvPicPr>
        <p:blipFill rotWithShape="1">
          <a:blip r:embed="rId2">
            <a:alphaModFix/>
          </a:blip>
          <a:srcRect/>
          <a:stretch/>
        </p:blipFill>
        <p:spPr>
          <a:xfrm>
            <a:off x="211757" y="192246"/>
            <a:ext cx="1467612" cy="288036"/>
          </a:xfrm>
          <a:prstGeom prst="rect">
            <a:avLst/>
          </a:prstGeom>
          <a:noFill/>
          <a:ln>
            <a:noFill/>
          </a:ln>
        </p:spPr>
      </p:pic>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3_Custom Layout">
  <p:cSld name="3_Custom Layout">
    <p:bg>
      <p:bgPr>
        <a:solidFill>
          <a:srgbClr val="006A96"/>
        </a:solidFill>
        <a:effectLst/>
      </p:bgPr>
    </p:bg>
    <p:spTree>
      <p:nvGrpSpPr>
        <p:cNvPr id="1" name="Shape 126"/>
        <p:cNvGrpSpPr/>
        <p:nvPr/>
      </p:nvGrpSpPr>
      <p:grpSpPr>
        <a:xfrm>
          <a:off x="0" y="0"/>
          <a:ext cx="0" cy="0"/>
          <a:chOff x="0" y="0"/>
          <a:chExt cx="0" cy="0"/>
        </a:xfrm>
      </p:grpSpPr>
      <p:sp>
        <p:nvSpPr>
          <p:cNvPr id="127" name="Google Shape;127;p46"/>
          <p:cNvSpPr txBox="1">
            <a:spLocks noGrp="1"/>
          </p:cNvSpPr>
          <p:nvPr>
            <p:ph type="body" idx="1"/>
          </p:nvPr>
        </p:nvSpPr>
        <p:spPr>
          <a:xfrm>
            <a:off x="324249" y="807547"/>
            <a:ext cx="8520073" cy="4085262"/>
          </a:xfrm>
          <a:prstGeom prst="rect">
            <a:avLst/>
          </a:prstGeom>
          <a:noFill/>
          <a:ln>
            <a:noFill/>
          </a:ln>
        </p:spPr>
        <p:txBody>
          <a:bodyPr spcFirstLastPara="1" wrap="square" lIns="0" tIns="45700" rIns="0" bIns="45700" anchor="t" anchorCtr="0">
            <a:noAutofit/>
          </a:bodyPr>
          <a:lstStyle>
            <a:lvl1pPr marL="457200" lvl="0" indent="-228600" algn="l">
              <a:lnSpc>
                <a:spcPct val="100000"/>
              </a:lnSpc>
              <a:spcBef>
                <a:spcPts val="278"/>
              </a:spcBef>
              <a:spcAft>
                <a:spcPts val="0"/>
              </a:spcAft>
              <a:buClr>
                <a:srgbClr val="FFFFFF"/>
              </a:buClr>
              <a:buSzPts val="1500"/>
              <a:buFont typeface="Calibri"/>
              <a:buNone/>
              <a:defRPr sz="1500">
                <a:solidFill>
                  <a:srgbClr val="FFFFFF"/>
                </a:solidFill>
                <a:latin typeface="Calibri"/>
                <a:ea typeface="Calibri"/>
                <a:cs typeface="Calibri"/>
                <a:sym typeface="Calibri"/>
              </a:defRPr>
            </a:lvl1pPr>
            <a:lvl2pPr marL="914400" lvl="1" indent="-285750" algn="l">
              <a:lnSpc>
                <a:spcPct val="90000"/>
              </a:lnSpc>
              <a:spcBef>
                <a:spcPts val="450"/>
              </a:spcBef>
              <a:spcAft>
                <a:spcPts val="0"/>
              </a:spcAft>
              <a:buClr>
                <a:schemeClr val="lt2"/>
              </a:buClr>
              <a:buSzPts val="900"/>
              <a:buChar char="•"/>
              <a:defRPr>
                <a:solidFill>
                  <a:schemeClr val="lt2"/>
                </a:solidFill>
                <a:latin typeface="Arial"/>
                <a:ea typeface="Arial"/>
                <a:cs typeface="Arial"/>
                <a:sym typeface="Arial"/>
              </a:defRPr>
            </a:lvl2pPr>
            <a:lvl3pPr marL="1371600" lvl="2" indent="-282194" algn="l">
              <a:lnSpc>
                <a:spcPct val="90000"/>
              </a:lnSpc>
              <a:spcBef>
                <a:spcPts val="450"/>
              </a:spcBef>
              <a:spcAft>
                <a:spcPts val="0"/>
              </a:spcAft>
              <a:buClr>
                <a:schemeClr val="lt2"/>
              </a:buClr>
              <a:buSzPts val="844"/>
              <a:buChar char="•"/>
              <a:defRPr>
                <a:solidFill>
                  <a:schemeClr val="lt2"/>
                </a:solidFill>
                <a:latin typeface="Arial"/>
                <a:ea typeface="Arial"/>
                <a:cs typeface="Arial"/>
                <a:sym typeface="Arial"/>
              </a:defRPr>
            </a:lvl3pPr>
            <a:lvl4pPr marL="1828800" lvl="3" indent="-275018" algn="l">
              <a:lnSpc>
                <a:spcPct val="90000"/>
              </a:lnSpc>
              <a:spcBef>
                <a:spcPts val="450"/>
              </a:spcBef>
              <a:spcAft>
                <a:spcPts val="0"/>
              </a:spcAft>
              <a:buClr>
                <a:schemeClr val="lt2"/>
              </a:buClr>
              <a:buSzPts val="731"/>
              <a:buChar char="•"/>
              <a:defRPr>
                <a:solidFill>
                  <a:schemeClr val="lt2"/>
                </a:solidFill>
                <a:latin typeface="Arial"/>
                <a:ea typeface="Arial"/>
                <a:cs typeface="Arial"/>
                <a:sym typeface="Arial"/>
              </a:defRPr>
            </a:lvl4pPr>
            <a:lvl5pPr marL="2286000" lvl="4" indent="-271462" algn="l">
              <a:lnSpc>
                <a:spcPct val="90000"/>
              </a:lnSpc>
              <a:spcBef>
                <a:spcPts val="450"/>
              </a:spcBef>
              <a:spcAft>
                <a:spcPts val="0"/>
              </a:spcAft>
              <a:buClr>
                <a:schemeClr val="lt2"/>
              </a:buClr>
              <a:buSzPts val="675"/>
              <a:buChar char="•"/>
              <a:defRPr>
                <a:solidFill>
                  <a:schemeClr val="lt2"/>
                </a:solidFill>
                <a:latin typeface="Arial"/>
                <a:ea typeface="Arial"/>
                <a:cs typeface="Arial"/>
                <a:sym typeface="Arial"/>
              </a:defRPr>
            </a:lvl5pPr>
            <a:lvl6pPr marL="2743200" lvl="5" indent="-342900" algn="l">
              <a:spcBef>
                <a:spcPts val="45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pic>
        <p:nvPicPr>
          <p:cNvPr id="128" name="Google Shape;128;p46"/>
          <p:cNvPicPr preferRelativeResize="0"/>
          <p:nvPr/>
        </p:nvPicPr>
        <p:blipFill rotWithShape="1">
          <a:blip r:embed="rId2">
            <a:alphaModFix/>
          </a:blip>
          <a:srcRect/>
          <a:stretch/>
        </p:blipFill>
        <p:spPr>
          <a:xfrm>
            <a:off x="211757" y="192246"/>
            <a:ext cx="1467612" cy="288036"/>
          </a:xfrm>
          <a:prstGeom prst="rect">
            <a:avLst/>
          </a:prstGeom>
          <a:noFill/>
          <a:ln>
            <a:noFill/>
          </a:ln>
        </p:spPr>
      </p:pic>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Custom Layout">
  <p:cSld name="Custom Layout">
    <p:spTree>
      <p:nvGrpSpPr>
        <p:cNvPr id="1" name="Shape 129"/>
        <p:cNvGrpSpPr/>
        <p:nvPr/>
      </p:nvGrpSpPr>
      <p:grpSpPr>
        <a:xfrm>
          <a:off x="0" y="0"/>
          <a:ext cx="0" cy="0"/>
          <a:chOff x="0" y="0"/>
          <a:chExt cx="0" cy="0"/>
        </a:xfrm>
      </p:grpSpPr>
      <p:pic>
        <p:nvPicPr>
          <p:cNvPr id="130" name="Google Shape;130;p47"/>
          <p:cNvPicPr preferRelativeResize="0"/>
          <p:nvPr/>
        </p:nvPicPr>
        <p:blipFill rotWithShape="1">
          <a:blip r:embed="rId2">
            <a:alphaModFix/>
          </a:blip>
          <a:srcRect/>
          <a:stretch/>
        </p:blipFill>
        <p:spPr>
          <a:xfrm>
            <a:off x="2880360" y="2322746"/>
            <a:ext cx="3424428" cy="672084"/>
          </a:xfrm>
          <a:prstGeom prst="rect">
            <a:avLst/>
          </a:prstGeom>
          <a:noFill/>
          <a:ln>
            <a:noFill/>
          </a:ln>
        </p:spPr>
      </p:pic>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matchingName="2_Custom Layout">
  <p:cSld name="2_Custom Layout">
    <p:bg>
      <p:bgPr>
        <a:solidFill>
          <a:srgbClr val="006A96"/>
        </a:solidFill>
        <a:effectLst/>
      </p:bgPr>
    </p:bg>
    <p:spTree>
      <p:nvGrpSpPr>
        <p:cNvPr id="1" name="Shape 131"/>
        <p:cNvGrpSpPr/>
        <p:nvPr/>
      </p:nvGrpSpPr>
      <p:grpSpPr>
        <a:xfrm>
          <a:off x="0" y="0"/>
          <a:ext cx="0" cy="0"/>
          <a:chOff x="0" y="0"/>
          <a:chExt cx="0" cy="0"/>
        </a:xfrm>
      </p:grpSpPr>
      <p:pic>
        <p:nvPicPr>
          <p:cNvPr id="132" name="Google Shape;132;p48"/>
          <p:cNvPicPr preferRelativeResize="0"/>
          <p:nvPr/>
        </p:nvPicPr>
        <p:blipFill rotWithShape="1">
          <a:blip r:embed="rId2">
            <a:alphaModFix/>
          </a:blip>
          <a:srcRect/>
          <a:stretch/>
        </p:blipFill>
        <p:spPr>
          <a:xfrm>
            <a:off x="2871434" y="2321433"/>
            <a:ext cx="3424428" cy="672084"/>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3_Title Slide - White+Seal">
  <p:cSld name="3_Title Slide - White+Seal">
    <p:bg>
      <p:bgPr>
        <a:blipFill>
          <a:blip r:embed="rId2">
            <a:alphaModFix/>
          </a:blip>
          <a:stretch>
            <a:fillRect/>
          </a:stretch>
        </a:blipFill>
        <a:effectLst/>
      </p:bgPr>
    </p:bg>
    <p:spTree>
      <p:nvGrpSpPr>
        <p:cNvPr id="1" name="Shape 20"/>
        <p:cNvGrpSpPr/>
        <p:nvPr/>
      </p:nvGrpSpPr>
      <p:grpSpPr>
        <a:xfrm>
          <a:off x="0" y="0"/>
          <a:ext cx="0" cy="0"/>
          <a:chOff x="0" y="0"/>
          <a:chExt cx="0" cy="0"/>
        </a:xfrm>
      </p:grpSpPr>
      <p:sp>
        <p:nvSpPr>
          <p:cNvPr id="21" name="Google Shape;21;p30"/>
          <p:cNvSpPr txBox="1">
            <a:spLocks noGrp="1"/>
          </p:cNvSpPr>
          <p:nvPr>
            <p:ph type="ctrTitle"/>
          </p:nvPr>
        </p:nvSpPr>
        <p:spPr>
          <a:xfrm>
            <a:off x="288697" y="3141363"/>
            <a:ext cx="8573264" cy="1102519"/>
          </a:xfrm>
          <a:prstGeom prst="rect">
            <a:avLst/>
          </a:prstGeom>
          <a:noFill/>
          <a:ln>
            <a:noFill/>
          </a:ln>
        </p:spPr>
        <p:txBody>
          <a:bodyPr spcFirstLastPara="1" wrap="square" lIns="0" tIns="0" rIns="0" bIns="0" anchor="b" anchorCtr="0">
            <a:noAutofit/>
          </a:bodyPr>
          <a:lstStyle>
            <a:lvl1pPr lvl="0" algn="l">
              <a:lnSpc>
                <a:spcPct val="83333"/>
              </a:lnSpc>
              <a:spcBef>
                <a:spcPts val="0"/>
              </a:spcBef>
              <a:spcAft>
                <a:spcPts val="0"/>
              </a:spcAft>
              <a:buClr>
                <a:srgbClr val="FFFFFF"/>
              </a:buClr>
              <a:buSzPts val="2700"/>
              <a:buFont typeface="Calibri"/>
              <a:buNone/>
              <a:defRPr sz="2700" b="1" cap="none">
                <a:solidFill>
                  <a:srgbClr val="FFFFFF"/>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2" name="Google Shape;22;p30"/>
          <p:cNvSpPr txBox="1">
            <a:spLocks noGrp="1"/>
          </p:cNvSpPr>
          <p:nvPr>
            <p:ph type="subTitle" idx="1"/>
          </p:nvPr>
        </p:nvSpPr>
        <p:spPr>
          <a:xfrm>
            <a:off x="288697" y="4353529"/>
            <a:ext cx="8573264" cy="562332"/>
          </a:xfrm>
          <a:prstGeom prst="rect">
            <a:avLst/>
          </a:prstGeom>
          <a:noFill/>
          <a:ln>
            <a:noFill/>
          </a:ln>
        </p:spPr>
        <p:txBody>
          <a:bodyPr spcFirstLastPara="1" wrap="square" lIns="0" tIns="0" rIns="0" bIns="0" anchor="t" anchorCtr="0">
            <a:noAutofit/>
          </a:bodyPr>
          <a:lstStyle>
            <a:lvl1pPr lvl="0" algn="l">
              <a:lnSpc>
                <a:spcPct val="90000"/>
              </a:lnSpc>
              <a:spcBef>
                <a:spcPts val="300"/>
              </a:spcBef>
              <a:spcAft>
                <a:spcPts val="0"/>
              </a:spcAft>
              <a:buClr>
                <a:srgbClr val="FFFFFF"/>
              </a:buClr>
              <a:buSzPts val="1500"/>
              <a:buNone/>
              <a:defRPr sz="1500">
                <a:solidFill>
                  <a:srgbClr val="FFFFFF"/>
                </a:solidFill>
                <a:latin typeface="Calibri"/>
                <a:ea typeface="Calibri"/>
                <a:cs typeface="Calibri"/>
                <a:sym typeface="Calibri"/>
              </a:defRPr>
            </a:lvl1pPr>
            <a:lvl2pPr lvl="1" algn="ctr">
              <a:spcBef>
                <a:spcPts val="180"/>
              </a:spcBef>
              <a:spcAft>
                <a:spcPts val="0"/>
              </a:spcAft>
              <a:buClr>
                <a:srgbClr val="929293"/>
              </a:buClr>
              <a:buSzPts val="900"/>
              <a:buNone/>
              <a:defRPr>
                <a:solidFill>
                  <a:srgbClr val="929293"/>
                </a:solidFill>
              </a:defRPr>
            </a:lvl2pPr>
            <a:lvl3pPr lvl="2" algn="ctr">
              <a:spcBef>
                <a:spcPts val="169"/>
              </a:spcBef>
              <a:spcAft>
                <a:spcPts val="0"/>
              </a:spcAft>
              <a:buClr>
                <a:srgbClr val="929293"/>
              </a:buClr>
              <a:buSzPts val="844"/>
              <a:buNone/>
              <a:defRPr>
                <a:solidFill>
                  <a:srgbClr val="929293"/>
                </a:solidFill>
              </a:defRPr>
            </a:lvl3pPr>
            <a:lvl4pPr lvl="3" algn="ctr">
              <a:spcBef>
                <a:spcPts val="146"/>
              </a:spcBef>
              <a:spcAft>
                <a:spcPts val="0"/>
              </a:spcAft>
              <a:buClr>
                <a:srgbClr val="929293"/>
              </a:buClr>
              <a:buSzPts val="731"/>
              <a:buNone/>
              <a:defRPr>
                <a:solidFill>
                  <a:srgbClr val="929293"/>
                </a:solidFill>
              </a:defRPr>
            </a:lvl4pPr>
            <a:lvl5pPr lvl="4" algn="ctr">
              <a:spcBef>
                <a:spcPts val="135"/>
              </a:spcBef>
              <a:spcAft>
                <a:spcPts val="0"/>
              </a:spcAft>
              <a:buClr>
                <a:srgbClr val="929293"/>
              </a:buClr>
              <a:buSzPts val="675"/>
              <a:buNone/>
              <a:defRPr>
                <a:solidFill>
                  <a:srgbClr val="929293"/>
                </a:solidFill>
              </a:defRPr>
            </a:lvl5pPr>
            <a:lvl6pPr lvl="5" algn="ctr">
              <a:spcBef>
                <a:spcPts val="225"/>
              </a:spcBef>
              <a:spcAft>
                <a:spcPts val="0"/>
              </a:spcAft>
              <a:buClr>
                <a:srgbClr val="929293"/>
              </a:buClr>
              <a:buSzPts val="1125"/>
              <a:buNone/>
              <a:defRPr>
                <a:solidFill>
                  <a:srgbClr val="929293"/>
                </a:solidFill>
              </a:defRPr>
            </a:lvl6pPr>
            <a:lvl7pPr lvl="6" algn="ctr">
              <a:spcBef>
                <a:spcPts val="225"/>
              </a:spcBef>
              <a:spcAft>
                <a:spcPts val="0"/>
              </a:spcAft>
              <a:buClr>
                <a:srgbClr val="929293"/>
              </a:buClr>
              <a:buSzPts val="1125"/>
              <a:buNone/>
              <a:defRPr>
                <a:solidFill>
                  <a:srgbClr val="929293"/>
                </a:solidFill>
              </a:defRPr>
            </a:lvl7pPr>
            <a:lvl8pPr lvl="7" algn="ctr">
              <a:spcBef>
                <a:spcPts val="225"/>
              </a:spcBef>
              <a:spcAft>
                <a:spcPts val="0"/>
              </a:spcAft>
              <a:buClr>
                <a:srgbClr val="929293"/>
              </a:buClr>
              <a:buSzPts val="1125"/>
              <a:buNone/>
              <a:defRPr>
                <a:solidFill>
                  <a:srgbClr val="929293"/>
                </a:solidFill>
              </a:defRPr>
            </a:lvl8pPr>
            <a:lvl9pPr lvl="8" algn="ctr">
              <a:spcBef>
                <a:spcPts val="225"/>
              </a:spcBef>
              <a:spcAft>
                <a:spcPts val="0"/>
              </a:spcAft>
              <a:buClr>
                <a:srgbClr val="929293"/>
              </a:buClr>
              <a:buSzPts val="1125"/>
              <a:buNone/>
              <a:defRPr>
                <a:solidFill>
                  <a:srgbClr val="929293"/>
                </a:solidFill>
              </a:defRPr>
            </a:lvl9pPr>
          </a:lstStyle>
          <a:p>
            <a:endParaRPr/>
          </a:p>
        </p:txBody>
      </p:sp>
      <p:pic>
        <p:nvPicPr>
          <p:cNvPr id="23" name="Google Shape;23;p30"/>
          <p:cNvPicPr preferRelativeResize="0"/>
          <p:nvPr/>
        </p:nvPicPr>
        <p:blipFill rotWithShape="1">
          <a:blip r:embed="rId3">
            <a:alphaModFix/>
          </a:blip>
          <a:srcRect/>
          <a:stretch/>
        </p:blipFill>
        <p:spPr>
          <a:xfrm>
            <a:off x="2121408" y="2075688"/>
            <a:ext cx="4892040" cy="960120"/>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6_Title Slide - White+Seal">
  <p:cSld name="6_Title Slide - White+Seal">
    <p:bg>
      <p:bgPr>
        <a:blipFill>
          <a:blip r:embed="rId2">
            <a:alphaModFix/>
          </a:blip>
          <a:stretch>
            <a:fillRect/>
          </a:stretch>
        </a:blipFill>
        <a:effectLst/>
      </p:bgPr>
    </p:bg>
    <p:spTree>
      <p:nvGrpSpPr>
        <p:cNvPr id="1" name="Shape 27"/>
        <p:cNvGrpSpPr/>
        <p:nvPr/>
      </p:nvGrpSpPr>
      <p:grpSpPr>
        <a:xfrm>
          <a:off x="0" y="0"/>
          <a:ext cx="0" cy="0"/>
          <a:chOff x="0" y="0"/>
          <a:chExt cx="0" cy="0"/>
        </a:xfrm>
      </p:grpSpPr>
      <p:sp>
        <p:nvSpPr>
          <p:cNvPr id="28" name="Google Shape;28;p17"/>
          <p:cNvSpPr txBox="1">
            <a:spLocks noGrp="1"/>
          </p:cNvSpPr>
          <p:nvPr>
            <p:ph type="ctrTitle"/>
          </p:nvPr>
        </p:nvSpPr>
        <p:spPr>
          <a:xfrm>
            <a:off x="288697" y="1487385"/>
            <a:ext cx="8573264" cy="1496592"/>
          </a:xfrm>
          <a:prstGeom prst="rect">
            <a:avLst/>
          </a:prstGeom>
          <a:noFill/>
          <a:ln>
            <a:noFill/>
          </a:ln>
        </p:spPr>
        <p:txBody>
          <a:bodyPr spcFirstLastPara="1" wrap="square" lIns="0" tIns="0" rIns="0" bIns="0" anchor="b" anchorCtr="1">
            <a:noAutofit/>
          </a:bodyPr>
          <a:lstStyle>
            <a:lvl1pPr lvl="0" algn="ctr">
              <a:lnSpc>
                <a:spcPct val="86363"/>
              </a:lnSpc>
              <a:spcBef>
                <a:spcPts val="0"/>
              </a:spcBef>
              <a:spcAft>
                <a:spcPts val="0"/>
              </a:spcAft>
              <a:buClr>
                <a:srgbClr val="FFFFFF"/>
              </a:buClr>
              <a:buSzPts val="3300"/>
              <a:buFont typeface="Calibri"/>
              <a:buNone/>
              <a:defRPr sz="3300" b="1" cap="none">
                <a:solidFill>
                  <a:srgbClr val="FFFFFF"/>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17"/>
          <p:cNvSpPr txBox="1">
            <a:spLocks noGrp="1"/>
          </p:cNvSpPr>
          <p:nvPr>
            <p:ph type="subTitle" idx="1"/>
          </p:nvPr>
        </p:nvSpPr>
        <p:spPr>
          <a:xfrm>
            <a:off x="288697" y="3029822"/>
            <a:ext cx="8573264" cy="1465338"/>
          </a:xfrm>
          <a:prstGeom prst="rect">
            <a:avLst/>
          </a:prstGeom>
          <a:noFill/>
          <a:ln>
            <a:noFill/>
          </a:ln>
        </p:spPr>
        <p:txBody>
          <a:bodyPr spcFirstLastPara="1" wrap="square" lIns="0" tIns="0" rIns="0" bIns="0" anchor="t" anchorCtr="1">
            <a:noAutofit/>
          </a:bodyPr>
          <a:lstStyle>
            <a:lvl1pPr lvl="0" algn="ctr">
              <a:lnSpc>
                <a:spcPct val="90000"/>
              </a:lnSpc>
              <a:spcBef>
                <a:spcPts val="0"/>
              </a:spcBef>
              <a:spcAft>
                <a:spcPts val="0"/>
              </a:spcAft>
              <a:buClr>
                <a:srgbClr val="FFFFFF"/>
              </a:buClr>
              <a:buSzPts val="1500"/>
              <a:buNone/>
              <a:defRPr sz="1500">
                <a:solidFill>
                  <a:srgbClr val="FFFFFF"/>
                </a:solidFill>
                <a:latin typeface="Calibri"/>
                <a:ea typeface="Calibri"/>
                <a:cs typeface="Calibri"/>
                <a:sym typeface="Calibri"/>
              </a:defRPr>
            </a:lvl1pPr>
            <a:lvl2pPr lvl="1" algn="ctr">
              <a:spcBef>
                <a:spcPts val="180"/>
              </a:spcBef>
              <a:spcAft>
                <a:spcPts val="0"/>
              </a:spcAft>
              <a:buClr>
                <a:srgbClr val="929293"/>
              </a:buClr>
              <a:buSzPts val="900"/>
              <a:buNone/>
              <a:defRPr>
                <a:solidFill>
                  <a:srgbClr val="929293"/>
                </a:solidFill>
              </a:defRPr>
            </a:lvl2pPr>
            <a:lvl3pPr lvl="2" algn="ctr">
              <a:spcBef>
                <a:spcPts val="169"/>
              </a:spcBef>
              <a:spcAft>
                <a:spcPts val="0"/>
              </a:spcAft>
              <a:buClr>
                <a:srgbClr val="929293"/>
              </a:buClr>
              <a:buSzPts val="844"/>
              <a:buNone/>
              <a:defRPr>
                <a:solidFill>
                  <a:srgbClr val="929293"/>
                </a:solidFill>
              </a:defRPr>
            </a:lvl3pPr>
            <a:lvl4pPr lvl="3" algn="ctr">
              <a:spcBef>
                <a:spcPts val="146"/>
              </a:spcBef>
              <a:spcAft>
                <a:spcPts val="0"/>
              </a:spcAft>
              <a:buClr>
                <a:srgbClr val="929293"/>
              </a:buClr>
              <a:buSzPts val="731"/>
              <a:buNone/>
              <a:defRPr>
                <a:solidFill>
                  <a:srgbClr val="929293"/>
                </a:solidFill>
              </a:defRPr>
            </a:lvl4pPr>
            <a:lvl5pPr lvl="4" algn="ctr">
              <a:spcBef>
                <a:spcPts val="135"/>
              </a:spcBef>
              <a:spcAft>
                <a:spcPts val="0"/>
              </a:spcAft>
              <a:buClr>
                <a:srgbClr val="929293"/>
              </a:buClr>
              <a:buSzPts val="675"/>
              <a:buNone/>
              <a:defRPr>
                <a:solidFill>
                  <a:srgbClr val="929293"/>
                </a:solidFill>
              </a:defRPr>
            </a:lvl5pPr>
            <a:lvl6pPr lvl="5" algn="ctr">
              <a:spcBef>
                <a:spcPts val="225"/>
              </a:spcBef>
              <a:spcAft>
                <a:spcPts val="0"/>
              </a:spcAft>
              <a:buClr>
                <a:srgbClr val="929293"/>
              </a:buClr>
              <a:buSzPts val="1125"/>
              <a:buNone/>
              <a:defRPr>
                <a:solidFill>
                  <a:srgbClr val="929293"/>
                </a:solidFill>
              </a:defRPr>
            </a:lvl6pPr>
            <a:lvl7pPr lvl="6" algn="ctr">
              <a:spcBef>
                <a:spcPts val="225"/>
              </a:spcBef>
              <a:spcAft>
                <a:spcPts val="0"/>
              </a:spcAft>
              <a:buClr>
                <a:srgbClr val="929293"/>
              </a:buClr>
              <a:buSzPts val="1125"/>
              <a:buNone/>
              <a:defRPr>
                <a:solidFill>
                  <a:srgbClr val="929293"/>
                </a:solidFill>
              </a:defRPr>
            </a:lvl7pPr>
            <a:lvl8pPr lvl="7" algn="ctr">
              <a:spcBef>
                <a:spcPts val="225"/>
              </a:spcBef>
              <a:spcAft>
                <a:spcPts val="0"/>
              </a:spcAft>
              <a:buClr>
                <a:srgbClr val="929293"/>
              </a:buClr>
              <a:buSzPts val="1125"/>
              <a:buNone/>
              <a:defRPr>
                <a:solidFill>
                  <a:srgbClr val="929293"/>
                </a:solidFill>
              </a:defRPr>
            </a:lvl8pPr>
            <a:lvl9pPr lvl="8" algn="ctr">
              <a:spcBef>
                <a:spcPts val="225"/>
              </a:spcBef>
              <a:spcAft>
                <a:spcPts val="0"/>
              </a:spcAft>
              <a:buClr>
                <a:srgbClr val="929293"/>
              </a:buClr>
              <a:buSzPts val="1125"/>
              <a:buNone/>
              <a:defRPr>
                <a:solidFill>
                  <a:srgbClr val="929293"/>
                </a:solidFill>
              </a:defRPr>
            </a:lvl9pPr>
          </a:lstStyle>
          <a:p>
            <a:endParaRPr/>
          </a:p>
        </p:txBody>
      </p:sp>
      <p:pic>
        <p:nvPicPr>
          <p:cNvPr id="30" name="Google Shape;30;p17"/>
          <p:cNvPicPr preferRelativeResize="0"/>
          <p:nvPr/>
        </p:nvPicPr>
        <p:blipFill rotWithShape="1">
          <a:blip r:embed="rId3">
            <a:alphaModFix/>
          </a:blip>
          <a:srcRect/>
          <a:stretch/>
        </p:blipFill>
        <p:spPr>
          <a:xfrm>
            <a:off x="211757" y="192246"/>
            <a:ext cx="1467612" cy="288036"/>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Section Slide-White">
  <p:cSld name="Section Slide-White">
    <p:bg>
      <p:bgPr>
        <a:blipFill>
          <a:blip r:embed="rId2">
            <a:alphaModFix/>
          </a:blip>
          <a:stretch>
            <a:fillRect/>
          </a:stretch>
        </a:blipFill>
        <a:effectLst/>
      </p:bgPr>
    </p:bg>
    <p:spTree>
      <p:nvGrpSpPr>
        <p:cNvPr id="1" name="Shape 39"/>
        <p:cNvGrpSpPr/>
        <p:nvPr/>
      </p:nvGrpSpPr>
      <p:grpSpPr>
        <a:xfrm>
          <a:off x="0" y="0"/>
          <a:ext cx="0" cy="0"/>
          <a:chOff x="0" y="0"/>
          <a:chExt cx="0" cy="0"/>
        </a:xfrm>
      </p:grpSpPr>
      <p:pic>
        <p:nvPicPr>
          <p:cNvPr id="40" name="Google Shape;40;p31"/>
          <p:cNvPicPr preferRelativeResize="0"/>
          <p:nvPr/>
        </p:nvPicPr>
        <p:blipFill rotWithShape="1">
          <a:blip r:embed="rId3">
            <a:alphaModFix/>
          </a:blip>
          <a:srcRect/>
          <a:stretch/>
        </p:blipFill>
        <p:spPr>
          <a:xfrm>
            <a:off x="7306291" y="4715328"/>
            <a:ext cx="1530858" cy="291592"/>
          </a:xfrm>
          <a:prstGeom prst="rect">
            <a:avLst/>
          </a:prstGeom>
          <a:noFill/>
          <a:ln>
            <a:noFill/>
          </a:ln>
        </p:spPr>
      </p:pic>
      <p:sp>
        <p:nvSpPr>
          <p:cNvPr id="41" name="Google Shape;41;p31"/>
          <p:cNvSpPr txBox="1">
            <a:spLocks noGrp="1"/>
          </p:cNvSpPr>
          <p:nvPr>
            <p:ph type="ctrTitle"/>
          </p:nvPr>
        </p:nvSpPr>
        <p:spPr>
          <a:xfrm>
            <a:off x="288702" y="1383672"/>
            <a:ext cx="8548212" cy="1102519"/>
          </a:xfrm>
          <a:prstGeom prst="rect">
            <a:avLst/>
          </a:prstGeom>
          <a:noFill/>
          <a:ln>
            <a:noFill/>
          </a:ln>
        </p:spPr>
        <p:txBody>
          <a:bodyPr spcFirstLastPara="1" wrap="square" lIns="0" tIns="0" rIns="0" bIns="0" anchor="b" anchorCtr="0">
            <a:noAutofit/>
          </a:bodyPr>
          <a:lstStyle>
            <a:lvl1pPr lvl="0" algn="l">
              <a:lnSpc>
                <a:spcPct val="83333"/>
              </a:lnSpc>
              <a:spcBef>
                <a:spcPts val="0"/>
              </a:spcBef>
              <a:spcAft>
                <a:spcPts val="0"/>
              </a:spcAft>
              <a:buClr>
                <a:srgbClr val="006C92"/>
              </a:buClr>
              <a:buSzPts val="2700"/>
              <a:buFont typeface="Calibri"/>
              <a:buNone/>
              <a:defRPr sz="2700" b="1" cap="none">
                <a:solidFill>
                  <a:srgbClr val="006C92"/>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31"/>
          <p:cNvSpPr txBox="1">
            <a:spLocks noGrp="1"/>
          </p:cNvSpPr>
          <p:nvPr>
            <p:ph type="subTitle" idx="1"/>
          </p:nvPr>
        </p:nvSpPr>
        <p:spPr>
          <a:xfrm>
            <a:off x="288702" y="2595839"/>
            <a:ext cx="8548212" cy="1714904"/>
          </a:xfrm>
          <a:prstGeom prst="rect">
            <a:avLst/>
          </a:prstGeom>
          <a:noFill/>
          <a:ln>
            <a:noFill/>
          </a:ln>
        </p:spPr>
        <p:txBody>
          <a:bodyPr spcFirstLastPara="1" wrap="square" lIns="0" tIns="0" rIns="0" bIns="0" anchor="t" anchorCtr="0">
            <a:noAutofit/>
          </a:bodyPr>
          <a:lstStyle>
            <a:lvl1pPr lvl="0" algn="l">
              <a:lnSpc>
                <a:spcPct val="90000"/>
              </a:lnSpc>
              <a:spcBef>
                <a:spcPts val="300"/>
              </a:spcBef>
              <a:spcAft>
                <a:spcPts val="0"/>
              </a:spcAft>
              <a:buClr>
                <a:srgbClr val="006C92"/>
              </a:buClr>
              <a:buSzPts val="1500"/>
              <a:buNone/>
              <a:defRPr sz="1500">
                <a:solidFill>
                  <a:srgbClr val="006C92"/>
                </a:solidFill>
              </a:defRPr>
            </a:lvl1pPr>
            <a:lvl2pPr lvl="1" algn="ctr">
              <a:spcBef>
                <a:spcPts val="180"/>
              </a:spcBef>
              <a:spcAft>
                <a:spcPts val="0"/>
              </a:spcAft>
              <a:buClr>
                <a:srgbClr val="929293"/>
              </a:buClr>
              <a:buSzPts val="900"/>
              <a:buNone/>
              <a:defRPr>
                <a:solidFill>
                  <a:srgbClr val="929293"/>
                </a:solidFill>
              </a:defRPr>
            </a:lvl2pPr>
            <a:lvl3pPr lvl="2" algn="ctr">
              <a:spcBef>
                <a:spcPts val="169"/>
              </a:spcBef>
              <a:spcAft>
                <a:spcPts val="0"/>
              </a:spcAft>
              <a:buClr>
                <a:srgbClr val="929293"/>
              </a:buClr>
              <a:buSzPts val="844"/>
              <a:buNone/>
              <a:defRPr>
                <a:solidFill>
                  <a:srgbClr val="929293"/>
                </a:solidFill>
              </a:defRPr>
            </a:lvl3pPr>
            <a:lvl4pPr lvl="3" algn="ctr">
              <a:spcBef>
                <a:spcPts val="146"/>
              </a:spcBef>
              <a:spcAft>
                <a:spcPts val="0"/>
              </a:spcAft>
              <a:buClr>
                <a:srgbClr val="929293"/>
              </a:buClr>
              <a:buSzPts val="731"/>
              <a:buNone/>
              <a:defRPr>
                <a:solidFill>
                  <a:srgbClr val="929293"/>
                </a:solidFill>
              </a:defRPr>
            </a:lvl4pPr>
            <a:lvl5pPr lvl="4" algn="ctr">
              <a:spcBef>
                <a:spcPts val="135"/>
              </a:spcBef>
              <a:spcAft>
                <a:spcPts val="0"/>
              </a:spcAft>
              <a:buClr>
                <a:srgbClr val="929293"/>
              </a:buClr>
              <a:buSzPts val="675"/>
              <a:buNone/>
              <a:defRPr>
                <a:solidFill>
                  <a:srgbClr val="929293"/>
                </a:solidFill>
              </a:defRPr>
            </a:lvl5pPr>
            <a:lvl6pPr lvl="5" algn="ctr">
              <a:spcBef>
                <a:spcPts val="225"/>
              </a:spcBef>
              <a:spcAft>
                <a:spcPts val="0"/>
              </a:spcAft>
              <a:buClr>
                <a:srgbClr val="929293"/>
              </a:buClr>
              <a:buSzPts val="1125"/>
              <a:buNone/>
              <a:defRPr>
                <a:solidFill>
                  <a:srgbClr val="929293"/>
                </a:solidFill>
              </a:defRPr>
            </a:lvl6pPr>
            <a:lvl7pPr lvl="6" algn="ctr">
              <a:spcBef>
                <a:spcPts val="225"/>
              </a:spcBef>
              <a:spcAft>
                <a:spcPts val="0"/>
              </a:spcAft>
              <a:buClr>
                <a:srgbClr val="929293"/>
              </a:buClr>
              <a:buSzPts val="1125"/>
              <a:buNone/>
              <a:defRPr>
                <a:solidFill>
                  <a:srgbClr val="929293"/>
                </a:solidFill>
              </a:defRPr>
            </a:lvl7pPr>
            <a:lvl8pPr lvl="7" algn="ctr">
              <a:spcBef>
                <a:spcPts val="225"/>
              </a:spcBef>
              <a:spcAft>
                <a:spcPts val="0"/>
              </a:spcAft>
              <a:buClr>
                <a:srgbClr val="929293"/>
              </a:buClr>
              <a:buSzPts val="1125"/>
              <a:buNone/>
              <a:defRPr>
                <a:solidFill>
                  <a:srgbClr val="929293"/>
                </a:solidFill>
              </a:defRPr>
            </a:lvl8pPr>
            <a:lvl9pPr lvl="8" algn="ctr">
              <a:spcBef>
                <a:spcPts val="225"/>
              </a:spcBef>
              <a:spcAft>
                <a:spcPts val="0"/>
              </a:spcAft>
              <a:buClr>
                <a:srgbClr val="929293"/>
              </a:buClr>
              <a:buSzPts val="1125"/>
              <a:buNone/>
              <a:defRPr>
                <a:solidFill>
                  <a:srgbClr val="929293"/>
                </a:solidFill>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4_Section Slide">
  <p:cSld name="4_Section Slide">
    <p:bg>
      <p:bgPr>
        <a:blipFill>
          <a:blip r:embed="rId2">
            <a:alphaModFix/>
          </a:blip>
          <a:stretch>
            <a:fillRect/>
          </a:stretch>
        </a:blipFill>
        <a:effectLst/>
      </p:bgPr>
    </p:bg>
    <p:spTree>
      <p:nvGrpSpPr>
        <p:cNvPr id="1" name="Shape 43"/>
        <p:cNvGrpSpPr/>
        <p:nvPr/>
      </p:nvGrpSpPr>
      <p:grpSpPr>
        <a:xfrm>
          <a:off x="0" y="0"/>
          <a:ext cx="0" cy="0"/>
          <a:chOff x="0" y="0"/>
          <a:chExt cx="0" cy="0"/>
        </a:xfrm>
      </p:grpSpPr>
      <p:pic>
        <p:nvPicPr>
          <p:cNvPr id="44" name="Google Shape;44;p32"/>
          <p:cNvPicPr preferRelativeResize="0"/>
          <p:nvPr/>
        </p:nvPicPr>
        <p:blipFill rotWithShape="1">
          <a:blip r:embed="rId3">
            <a:alphaModFix/>
          </a:blip>
          <a:srcRect/>
          <a:stretch/>
        </p:blipFill>
        <p:spPr>
          <a:xfrm>
            <a:off x="7306056" y="4718304"/>
            <a:ext cx="1530858" cy="291592"/>
          </a:xfrm>
          <a:prstGeom prst="rect">
            <a:avLst/>
          </a:prstGeom>
          <a:noFill/>
          <a:ln>
            <a:noFill/>
          </a:ln>
        </p:spPr>
      </p:pic>
      <p:sp>
        <p:nvSpPr>
          <p:cNvPr id="45" name="Google Shape;45;p32"/>
          <p:cNvSpPr txBox="1">
            <a:spLocks noGrp="1"/>
          </p:cNvSpPr>
          <p:nvPr>
            <p:ph type="ctrTitle"/>
          </p:nvPr>
        </p:nvSpPr>
        <p:spPr>
          <a:xfrm>
            <a:off x="288702" y="1383672"/>
            <a:ext cx="8548212" cy="1102519"/>
          </a:xfrm>
          <a:prstGeom prst="rect">
            <a:avLst/>
          </a:prstGeom>
          <a:noFill/>
          <a:ln>
            <a:noFill/>
          </a:ln>
        </p:spPr>
        <p:txBody>
          <a:bodyPr spcFirstLastPara="1" wrap="square" lIns="0" tIns="0" rIns="0" bIns="0" anchor="b" anchorCtr="0">
            <a:noAutofit/>
          </a:bodyPr>
          <a:lstStyle>
            <a:lvl1pPr lvl="0" algn="l">
              <a:lnSpc>
                <a:spcPct val="83333"/>
              </a:lnSpc>
              <a:spcBef>
                <a:spcPts val="0"/>
              </a:spcBef>
              <a:spcAft>
                <a:spcPts val="0"/>
              </a:spcAft>
              <a:buClr>
                <a:srgbClr val="FFFFFF"/>
              </a:buClr>
              <a:buSzPts val="2700"/>
              <a:buFont typeface="Calibri"/>
              <a:buNone/>
              <a:defRPr sz="2700" b="1" cap="none">
                <a:solidFill>
                  <a:srgbClr val="FFFFFF"/>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6" name="Google Shape;46;p32"/>
          <p:cNvSpPr txBox="1">
            <a:spLocks noGrp="1"/>
          </p:cNvSpPr>
          <p:nvPr>
            <p:ph type="subTitle" idx="1"/>
          </p:nvPr>
        </p:nvSpPr>
        <p:spPr>
          <a:xfrm>
            <a:off x="288702" y="2595839"/>
            <a:ext cx="8548212" cy="1714904"/>
          </a:xfrm>
          <a:prstGeom prst="rect">
            <a:avLst/>
          </a:prstGeom>
          <a:noFill/>
          <a:ln>
            <a:noFill/>
          </a:ln>
        </p:spPr>
        <p:txBody>
          <a:bodyPr spcFirstLastPara="1" wrap="square" lIns="0" tIns="0" rIns="0" bIns="0" anchor="t" anchorCtr="0">
            <a:noAutofit/>
          </a:bodyPr>
          <a:lstStyle>
            <a:lvl1pPr lvl="0" algn="l">
              <a:lnSpc>
                <a:spcPct val="90000"/>
              </a:lnSpc>
              <a:spcBef>
                <a:spcPts val="300"/>
              </a:spcBef>
              <a:spcAft>
                <a:spcPts val="0"/>
              </a:spcAft>
              <a:buClr>
                <a:srgbClr val="FFFFFF"/>
              </a:buClr>
              <a:buSzPts val="1500"/>
              <a:buNone/>
              <a:defRPr sz="1500">
                <a:solidFill>
                  <a:srgbClr val="FFFFFF"/>
                </a:solidFill>
              </a:defRPr>
            </a:lvl1pPr>
            <a:lvl2pPr lvl="1" algn="ctr">
              <a:spcBef>
                <a:spcPts val="180"/>
              </a:spcBef>
              <a:spcAft>
                <a:spcPts val="0"/>
              </a:spcAft>
              <a:buClr>
                <a:srgbClr val="929293"/>
              </a:buClr>
              <a:buSzPts val="900"/>
              <a:buNone/>
              <a:defRPr>
                <a:solidFill>
                  <a:srgbClr val="929293"/>
                </a:solidFill>
              </a:defRPr>
            </a:lvl2pPr>
            <a:lvl3pPr lvl="2" algn="ctr">
              <a:spcBef>
                <a:spcPts val="169"/>
              </a:spcBef>
              <a:spcAft>
                <a:spcPts val="0"/>
              </a:spcAft>
              <a:buClr>
                <a:srgbClr val="929293"/>
              </a:buClr>
              <a:buSzPts val="844"/>
              <a:buNone/>
              <a:defRPr>
                <a:solidFill>
                  <a:srgbClr val="929293"/>
                </a:solidFill>
              </a:defRPr>
            </a:lvl3pPr>
            <a:lvl4pPr lvl="3" algn="ctr">
              <a:spcBef>
                <a:spcPts val="146"/>
              </a:spcBef>
              <a:spcAft>
                <a:spcPts val="0"/>
              </a:spcAft>
              <a:buClr>
                <a:srgbClr val="929293"/>
              </a:buClr>
              <a:buSzPts val="731"/>
              <a:buNone/>
              <a:defRPr>
                <a:solidFill>
                  <a:srgbClr val="929293"/>
                </a:solidFill>
              </a:defRPr>
            </a:lvl4pPr>
            <a:lvl5pPr lvl="4" algn="ctr">
              <a:spcBef>
                <a:spcPts val="135"/>
              </a:spcBef>
              <a:spcAft>
                <a:spcPts val="0"/>
              </a:spcAft>
              <a:buClr>
                <a:srgbClr val="929293"/>
              </a:buClr>
              <a:buSzPts val="675"/>
              <a:buNone/>
              <a:defRPr>
                <a:solidFill>
                  <a:srgbClr val="929293"/>
                </a:solidFill>
              </a:defRPr>
            </a:lvl5pPr>
            <a:lvl6pPr lvl="5" algn="ctr">
              <a:spcBef>
                <a:spcPts val="225"/>
              </a:spcBef>
              <a:spcAft>
                <a:spcPts val="0"/>
              </a:spcAft>
              <a:buClr>
                <a:srgbClr val="929293"/>
              </a:buClr>
              <a:buSzPts val="1125"/>
              <a:buNone/>
              <a:defRPr>
                <a:solidFill>
                  <a:srgbClr val="929293"/>
                </a:solidFill>
              </a:defRPr>
            </a:lvl6pPr>
            <a:lvl7pPr lvl="6" algn="ctr">
              <a:spcBef>
                <a:spcPts val="225"/>
              </a:spcBef>
              <a:spcAft>
                <a:spcPts val="0"/>
              </a:spcAft>
              <a:buClr>
                <a:srgbClr val="929293"/>
              </a:buClr>
              <a:buSzPts val="1125"/>
              <a:buNone/>
              <a:defRPr>
                <a:solidFill>
                  <a:srgbClr val="929293"/>
                </a:solidFill>
              </a:defRPr>
            </a:lvl7pPr>
            <a:lvl8pPr lvl="7" algn="ctr">
              <a:spcBef>
                <a:spcPts val="225"/>
              </a:spcBef>
              <a:spcAft>
                <a:spcPts val="0"/>
              </a:spcAft>
              <a:buClr>
                <a:srgbClr val="929293"/>
              </a:buClr>
              <a:buSzPts val="1125"/>
              <a:buNone/>
              <a:defRPr>
                <a:solidFill>
                  <a:srgbClr val="929293"/>
                </a:solidFill>
              </a:defRPr>
            </a:lvl8pPr>
            <a:lvl9pPr lvl="8" algn="ctr">
              <a:spcBef>
                <a:spcPts val="225"/>
              </a:spcBef>
              <a:spcAft>
                <a:spcPts val="0"/>
              </a:spcAft>
              <a:buClr>
                <a:srgbClr val="929293"/>
              </a:buClr>
              <a:buSzPts val="1125"/>
              <a:buNone/>
              <a:defRPr>
                <a:solidFill>
                  <a:srgbClr val="929293"/>
                </a:solidFill>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3_Section Slide">
  <p:cSld name="3_Section Slide">
    <p:bg>
      <p:bgPr>
        <a:blipFill>
          <a:blip r:embed="rId2">
            <a:alphaModFix/>
          </a:blip>
          <a:stretch>
            <a:fillRect/>
          </a:stretch>
        </a:blipFill>
        <a:effectLst/>
      </p:bgPr>
    </p:bg>
    <p:spTree>
      <p:nvGrpSpPr>
        <p:cNvPr id="1" name="Shape 47"/>
        <p:cNvGrpSpPr/>
        <p:nvPr/>
      </p:nvGrpSpPr>
      <p:grpSpPr>
        <a:xfrm>
          <a:off x="0" y="0"/>
          <a:ext cx="0" cy="0"/>
          <a:chOff x="0" y="0"/>
          <a:chExt cx="0" cy="0"/>
        </a:xfrm>
      </p:grpSpPr>
      <p:pic>
        <p:nvPicPr>
          <p:cNvPr id="48" name="Google Shape;48;p33"/>
          <p:cNvPicPr preferRelativeResize="0"/>
          <p:nvPr/>
        </p:nvPicPr>
        <p:blipFill rotWithShape="1">
          <a:blip r:embed="rId3">
            <a:alphaModFix/>
          </a:blip>
          <a:srcRect/>
          <a:stretch/>
        </p:blipFill>
        <p:spPr>
          <a:xfrm>
            <a:off x="7306056" y="4718304"/>
            <a:ext cx="1530858" cy="291592"/>
          </a:xfrm>
          <a:prstGeom prst="rect">
            <a:avLst/>
          </a:prstGeom>
          <a:noFill/>
          <a:ln>
            <a:noFill/>
          </a:ln>
        </p:spPr>
      </p:pic>
      <p:sp>
        <p:nvSpPr>
          <p:cNvPr id="49" name="Google Shape;49;p33"/>
          <p:cNvSpPr txBox="1">
            <a:spLocks noGrp="1"/>
          </p:cNvSpPr>
          <p:nvPr>
            <p:ph type="ctrTitle"/>
          </p:nvPr>
        </p:nvSpPr>
        <p:spPr>
          <a:xfrm>
            <a:off x="288702" y="1383672"/>
            <a:ext cx="8548212" cy="1102519"/>
          </a:xfrm>
          <a:prstGeom prst="rect">
            <a:avLst/>
          </a:prstGeom>
          <a:noFill/>
          <a:ln>
            <a:noFill/>
          </a:ln>
        </p:spPr>
        <p:txBody>
          <a:bodyPr spcFirstLastPara="1" wrap="square" lIns="0" tIns="0" rIns="0" bIns="0" anchor="b" anchorCtr="0">
            <a:noAutofit/>
          </a:bodyPr>
          <a:lstStyle>
            <a:lvl1pPr lvl="0" algn="l">
              <a:lnSpc>
                <a:spcPct val="83333"/>
              </a:lnSpc>
              <a:spcBef>
                <a:spcPts val="0"/>
              </a:spcBef>
              <a:spcAft>
                <a:spcPts val="0"/>
              </a:spcAft>
              <a:buClr>
                <a:srgbClr val="FFFFFF"/>
              </a:buClr>
              <a:buSzPts val="2700"/>
              <a:buFont typeface="Calibri"/>
              <a:buNone/>
              <a:defRPr sz="2700" b="1" cap="none">
                <a:solidFill>
                  <a:srgbClr val="FFFFFF"/>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0" name="Google Shape;50;p33"/>
          <p:cNvSpPr txBox="1">
            <a:spLocks noGrp="1"/>
          </p:cNvSpPr>
          <p:nvPr>
            <p:ph type="subTitle" idx="1"/>
          </p:nvPr>
        </p:nvSpPr>
        <p:spPr>
          <a:xfrm>
            <a:off x="288702" y="2595839"/>
            <a:ext cx="8548212" cy="1714904"/>
          </a:xfrm>
          <a:prstGeom prst="rect">
            <a:avLst/>
          </a:prstGeom>
          <a:noFill/>
          <a:ln>
            <a:noFill/>
          </a:ln>
        </p:spPr>
        <p:txBody>
          <a:bodyPr spcFirstLastPara="1" wrap="square" lIns="0" tIns="0" rIns="0" bIns="0" anchor="t" anchorCtr="0">
            <a:noAutofit/>
          </a:bodyPr>
          <a:lstStyle>
            <a:lvl1pPr lvl="0" algn="l">
              <a:lnSpc>
                <a:spcPct val="90000"/>
              </a:lnSpc>
              <a:spcBef>
                <a:spcPts val="300"/>
              </a:spcBef>
              <a:spcAft>
                <a:spcPts val="0"/>
              </a:spcAft>
              <a:buClr>
                <a:srgbClr val="FFFFFF"/>
              </a:buClr>
              <a:buSzPts val="1500"/>
              <a:buNone/>
              <a:defRPr sz="1500">
                <a:solidFill>
                  <a:srgbClr val="FFFFFF"/>
                </a:solidFill>
              </a:defRPr>
            </a:lvl1pPr>
            <a:lvl2pPr lvl="1" algn="ctr">
              <a:spcBef>
                <a:spcPts val="180"/>
              </a:spcBef>
              <a:spcAft>
                <a:spcPts val="0"/>
              </a:spcAft>
              <a:buClr>
                <a:srgbClr val="929293"/>
              </a:buClr>
              <a:buSzPts val="900"/>
              <a:buNone/>
              <a:defRPr>
                <a:solidFill>
                  <a:srgbClr val="929293"/>
                </a:solidFill>
              </a:defRPr>
            </a:lvl2pPr>
            <a:lvl3pPr lvl="2" algn="ctr">
              <a:spcBef>
                <a:spcPts val="169"/>
              </a:spcBef>
              <a:spcAft>
                <a:spcPts val="0"/>
              </a:spcAft>
              <a:buClr>
                <a:srgbClr val="929293"/>
              </a:buClr>
              <a:buSzPts val="844"/>
              <a:buNone/>
              <a:defRPr>
                <a:solidFill>
                  <a:srgbClr val="929293"/>
                </a:solidFill>
              </a:defRPr>
            </a:lvl3pPr>
            <a:lvl4pPr lvl="3" algn="ctr">
              <a:spcBef>
                <a:spcPts val="146"/>
              </a:spcBef>
              <a:spcAft>
                <a:spcPts val="0"/>
              </a:spcAft>
              <a:buClr>
                <a:srgbClr val="929293"/>
              </a:buClr>
              <a:buSzPts val="731"/>
              <a:buNone/>
              <a:defRPr>
                <a:solidFill>
                  <a:srgbClr val="929293"/>
                </a:solidFill>
              </a:defRPr>
            </a:lvl4pPr>
            <a:lvl5pPr lvl="4" algn="ctr">
              <a:spcBef>
                <a:spcPts val="135"/>
              </a:spcBef>
              <a:spcAft>
                <a:spcPts val="0"/>
              </a:spcAft>
              <a:buClr>
                <a:srgbClr val="929293"/>
              </a:buClr>
              <a:buSzPts val="675"/>
              <a:buNone/>
              <a:defRPr>
                <a:solidFill>
                  <a:srgbClr val="929293"/>
                </a:solidFill>
              </a:defRPr>
            </a:lvl5pPr>
            <a:lvl6pPr lvl="5" algn="ctr">
              <a:spcBef>
                <a:spcPts val="225"/>
              </a:spcBef>
              <a:spcAft>
                <a:spcPts val="0"/>
              </a:spcAft>
              <a:buClr>
                <a:srgbClr val="929293"/>
              </a:buClr>
              <a:buSzPts val="1125"/>
              <a:buNone/>
              <a:defRPr>
                <a:solidFill>
                  <a:srgbClr val="929293"/>
                </a:solidFill>
              </a:defRPr>
            </a:lvl6pPr>
            <a:lvl7pPr lvl="6" algn="ctr">
              <a:spcBef>
                <a:spcPts val="225"/>
              </a:spcBef>
              <a:spcAft>
                <a:spcPts val="0"/>
              </a:spcAft>
              <a:buClr>
                <a:srgbClr val="929293"/>
              </a:buClr>
              <a:buSzPts val="1125"/>
              <a:buNone/>
              <a:defRPr>
                <a:solidFill>
                  <a:srgbClr val="929293"/>
                </a:solidFill>
              </a:defRPr>
            </a:lvl7pPr>
            <a:lvl8pPr lvl="7" algn="ctr">
              <a:spcBef>
                <a:spcPts val="225"/>
              </a:spcBef>
              <a:spcAft>
                <a:spcPts val="0"/>
              </a:spcAft>
              <a:buClr>
                <a:srgbClr val="929293"/>
              </a:buClr>
              <a:buSzPts val="1125"/>
              <a:buNone/>
              <a:defRPr>
                <a:solidFill>
                  <a:srgbClr val="929293"/>
                </a:solidFill>
              </a:defRPr>
            </a:lvl8pPr>
            <a:lvl9pPr lvl="8" algn="ctr">
              <a:spcBef>
                <a:spcPts val="225"/>
              </a:spcBef>
              <a:spcAft>
                <a:spcPts val="0"/>
              </a:spcAft>
              <a:buClr>
                <a:srgbClr val="929293"/>
              </a:buClr>
              <a:buSzPts val="1125"/>
              <a:buNone/>
              <a:defRPr>
                <a:solidFill>
                  <a:srgbClr val="929293"/>
                </a:solidFill>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1_Section Slide">
  <p:cSld name="1_Section Slide">
    <p:bg>
      <p:bgPr>
        <a:blipFill>
          <a:blip r:embed="rId2">
            <a:alphaModFix/>
          </a:blip>
          <a:stretch>
            <a:fillRect/>
          </a:stretch>
        </a:blipFill>
        <a:effectLst/>
      </p:bgPr>
    </p:bg>
    <p:spTree>
      <p:nvGrpSpPr>
        <p:cNvPr id="1" name="Shape 54"/>
        <p:cNvGrpSpPr/>
        <p:nvPr/>
      </p:nvGrpSpPr>
      <p:grpSpPr>
        <a:xfrm>
          <a:off x="0" y="0"/>
          <a:ext cx="0" cy="0"/>
          <a:chOff x="0" y="0"/>
          <a:chExt cx="0" cy="0"/>
        </a:xfrm>
      </p:grpSpPr>
      <p:sp>
        <p:nvSpPr>
          <p:cNvPr id="55" name="Google Shape;55;p19"/>
          <p:cNvSpPr>
            <a:spLocks noGrp="1"/>
          </p:cNvSpPr>
          <p:nvPr>
            <p:ph type="pic" idx="2"/>
          </p:nvPr>
        </p:nvSpPr>
        <p:spPr>
          <a:xfrm>
            <a:off x="6" y="2"/>
            <a:ext cx="4570833" cy="5142075"/>
          </a:xfrm>
          <a:prstGeom prst="rect">
            <a:avLst/>
          </a:prstGeom>
          <a:blipFill rotWithShape="1">
            <a:blip r:embed="rId3">
              <a:alphaModFix/>
            </a:blip>
            <a:stretch>
              <a:fillRect/>
            </a:stretch>
          </a:blipFill>
          <a:ln>
            <a:noFill/>
          </a:ln>
        </p:spPr>
        <p:txBody>
          <a:bodyPr spcFirstLastPara="1" wrap="square" lIns="0" tIns="451800" rIns="0" bIns="0" anchor="ctr" anchorCtr="0">
            <a:noAutofit/>
          </a:bodyPr>
          <a:lstStyle>
            <a:lvl1pPr marR="0" lvl="0" algn="ctr" rtl="0">
              <a:lnSpc>
                <a:spcPct val="184678"/>
              </a:lnSpc>
              <a:spcBef>
                <a:spcPts val="450"/>
              </a:spcBef>
              <a:spcAft>
                <a:spcPts val="0"/>
              </a:spcAft>
              <a:buClr>
                <a:srgbClr val="FFFFFF"/>
              </a:buClr>
              <a:buSzPts val="731"/>
              <a:buFont typeface="Arial"/>
              <a:buNone/>
              <a:defRPr sz="731" b="1" i="0" u="none" strike="noStrike" cap="none">
                <a:solidFill>
                  <a:srgbClr val="FFFFFF"/>
                </a:solidFill>
                <a:latin typeface="Arial"/>
                <a:ea typeface="Arial"/>
                <a:cs typeface="Arial"/>
                <a:sym typeface="Arial"/>
              </a:defRPr>
            </a:lvl1pPr>
            <a:lvl2pPr marR="0" lvl="1" algn="l" rtl="0">
              <a:lnSpc>
                <a:spcPct val="90000"/>
              </a:lnSpc>
              <a:spcBef>
                <a:spcPts val="900"/>
              </a:spcBef>
              <a:spcAft>
                <a:spcPts val="0"/>
              </a:spcAft>
              <a:buClr>
                <a:srgbClr val="006C92"/>
              </a:buClr>
              <a:buSzPts val="1500"/>
              <a:buFont typeface="Arial"/>
              <a:buChar char="•"/>
              <a:defRPr sz="1500" b="0" i="0" u="none" strike="noStrike" cap="none">
                <a:solidFill>
                  <a:srgbClr val="006C92"/>
                </a:solidFill>
                <a:latin typeface="Calibri"/>
                <a:ea typeface="Calibri"/>
                <a:cs typeface="Calibri"/>
                <a:sym typeface="Calibri"/>
              </a:defRPr>
            </a:lvl2pPr>
            <a:lvl3pPr marR="0" lvl="2" algn="l" rtl="0">
              <a:lnSpc>
                <a:spcPct val="90000"/>
              </a:lnSpc>
              <a:spcBef>
                <a:spcPts val="900"/>
              </a:spcBef>
              <a:spcAft>
                <a:spcPts val="0"/>
              </a:spcAft>
              <a:buClr>
                <a:srgbClr val="006C92"/>
              </a:buClr>
              <a:buSzPts val="1500"/>
              <a:buFont typeface="Arial"/>
              <a:buChar char="•"/>
              <a:defRPr sz="1500" b="0" i="0" u="none" strike="noStrike" cap="none">
                <a:solidFill>
                  <a:srgbClr val="006C92"/>
                </a:solidFill>
                <a:latin typeface="Calibri"/>
                <a:ea typeface="Calibri"/>
                <a:cs typeface="Calibri"/>
                <a:sym typeface="Calibri"/>
              </a:defRPr>
            </a:lvl3pPr>
            <a:lvl4pPr marR="0" lvl="3" algn="l" rtl="0">
              <a:lnSpc>
                <a:spcPct val="90000"/>
              </a:lnSpc>
              <a:spcBef>
                <a:spcPts val="900"/>
              </a:spcBef>
              <a:spcAft>
                <a:spcPts val="0"/>
              </a:spcAft>
              <a:buClr>
                <a:srgbClr val="006C92"/>
              </a:buClr>
              <a:buSzPts val="1500"/>
              <a:buFont typeface="Arial"/>
              <a:buChar char="•"/>
              <a:defRPr sz="1500" b="0" i="0" u="none" strike="noStrike" cap="none">
                <a:solidFill>
                  <a:srgbClr val="006C92"/>
                </a:solidFill>
                <a:latin typeface="Calibri"/>
                <a:ea typeface="Calibri"/>
                <a:cs typeface="Calibri"/>
                <a:sym typeface="Calibri"/>
              </a:defRPr>
            </a:lvl4pPr>
            <a:lvl5pPr marR="0" lvl="4" algn="l" rtl="0">
              <a:lnSpc>
                <a:spcPct val="90000"/>
              </a:lnSpc>
              <a:spcBef>
                <a:spcPts val="900"/>
              </a:spcBef>
              <a:spcAft>
                <a:spcPts val="0"/>
              </a:spcAft>
              <a:buClr>
                <a:srgbClr val="006C92"/>
              </a:buClr>
              <a:buSzPts val="1500"/>
              <a:buFont typeface="Arial"/>
              <a:buChar char="•"/>
              <a:defRPr sz="1500" b="0" i="0" u="none" strike="noStrike" cap="none">
                <a:solidFill>
                  <a:srgbClr val="006C92"/>
                </a:solidFill>
                <a:latin typeface="Calibri"/>
                <a:ea typeface="Calibri"/>
                <a:cs typeface="Calibri"/>
                <a:sym typeface="Calibri"/>
              </a:defRPr>
            </a:lvl5pPr>
            <a:lvl6pPr marR="0" lvl="5" algn="l" rtl="0">
              <a:spcBef>
                <a:spcPts val="900"/>
              </a:spcBef>
              <a:spcAft>
                <a:spcPts val="0"/>
              </a:spcAft>
              <a:buClr>
                <a:schemeClr val="dk1"/>
              </a:buClr>
              <a:buSzPts val="1125"/>
              <a:buFont typeface="Arial"/>
              <a:buChar char="•"/>
              <a:defRPr sz="1125" b="0" i="0" u="none" strike="noStrike" cap="none">
                <a:solidFill>
                  <a:schemeClr val="dk1"/>
                </a:solidFill>
                <a:latin typeface="Arial"/>
                <a:ea typeface="Arial"/>
                <a:cs typeface="Arial"/>
                <a:sym typeface="Arial"/>
              </a:defRPr>
            </a:lvl6pPr>
            <a:lvl7pPr marR="0" lvl="6" algn="l" rtl="0">
              <a:spcBef>
                <a:spcPts val="225"/>
              </a:spcBef>
              <a:spcAft>
                <a:spcPts val="0"/>
              </a:spcAft>
              <a:buClr>
                <a:schemeClr val="dk1"/>
              </a:buClr>
              <a:buSzPts val="1125"/>
              <a:buFont typeface="Arial"/>
              <a:buChar char="•"/>
              <a:defRPr sz="1125" b="0" i="0" u="none" strike="noStrike" cap="none">
                <a:solidFill>
                  <a:schemeClr val="dk1"/>
                </a:solidFill>
                <a:latin typeface="Arial"/>
                <a:ea typeface="Arial"/>
                <a:cs typeface="Arial"/>
                <a:sym typeface="Arial"/>
              </a:defRPr>
            </a:lvl7pPr>
            <a:lvl8pPr marR="0" lvl="7" algn="l" rtl="0">
              <a:spcBef>
                <a:spcPts val="225"/>
              </a:spcBef>
              <a:spcAft>
                <a:spcPts val="0"/>
              </a:spcAft>
              <a:buClr>
                <a:schemeClr val="dk1"/>
              </a:buClr>
              <a:buSzPts val="1125"/>
              <a:buFont typeface="Arial"/>
              <a:buChar char="•"/>
              <a:defRPr sz="1125" b="0" i="0" u="none" strike="noStrike" cap="none">
                <a:solidFill>
                  <a:schemeClr val="dk1"/>
                </a:solidFill>
                <a:latin typeface="Arial"/>
                <a:ea typeface="Arial"/>
                <a:cs typeface="Arial"/>
                <a:sym typeface="Arial"/>
              </a:defRPr>
            </a:lvl8pPr>
            <a:lvl9pPr marR="0" lvl="8" algn="l" rtl="0">
              <a:spcBef>
                <a:spcPts val="225"/>
              </a:spcBef>
              <a:spcAft>
                <a:spcPts val="0"/>
              </a:spcAft>
              <a:buClr>
                <a:schemeClr val="dk1"/>
              </a:buClr>
              <a:buSzPts val="1125"/>
              <a:buFont typeface="Arial"/>
              <a:buChar char="•"/>
              <a:defRPr sz="1125" b="0" i="0" u="none" strike="noStrike" cap="none">
                <a:solidFill>
                  <a:schemeClr val="dk1"/>
                </a:solidFill>
                <a:latin typeface="Arial"/>
                <a:ea typeface="Arial"/>
                <a:cs typeface="Arial"/>
                <a:sym typeface="Arial"/>
              </a:defRPr>
            </a:lvl9pPr>
          </a:lstStyle>
          <a:p>
            <a:endParaRPr/>
          </a:p>
        </p:txBody>
      </p:sp>
      <p:sp>
        <p:nvSpPr>
          <p:cNvPr id="56" name="Google Shape;56;p19"/>
          <p:cNvSpPr txBox="1">
            <a:spLocks noGrp="1"/>
          </p:cNvSpPr>
          <p:nvPr>
            <p:ph type="ctrTitle"/>
          </p:nvPr>
        </p:nvSpPr>
        <p:spPr>
          <a:xfrm>
            <a:off x="4869706" y="194620"/>
            <a:ext cx="4376661" cy="1179464"/>
          </a:xfrm>
          <a:prstGeom prst="rect">
            <a:avLst/>
          </a:prstGeom>
          <a:solidFill>
            <a:schemeClr val="lt1"/>
          </a:solidFill>
          <a:ln>
            <a:noFill/>
          </a:ln>
        </p:spPr>
        <p:txBody>
          <a:bodyPr spcFirstLastPara="1" wrap="square" lIns="182875" tIns="182875" rIns="274300" bIns="182875" anchor="ctr" anchorCtr="0">
            <a:noAutofit/>
          </a:bodyPr>
          <a:lstStyle>
            <a:lvl1pPr lvl="0" algn="l">
              <a:lnSpc>
                <a:spcPct val="93750"/>
              </a:lnSpc>
              <a:spcBef>
                <a:spcPts val="0"/>
              </a:spcBef>
              <a:spcAft>
                <a:spcPts val="0"/>
              </a:spcAft>
              <a:buClr>
                <a:srgbClr val="006C92"/>
              </a:buClr>
              <a:buSzPts val="2400"/>
              <a:buFont typeface="Calibri"/>
              <a:buNone/>
              <a:defRPr sz="2400" b="1">
                <a:solidFill>
                  <a:srgbClr val="006C92"/>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7" name="Google Shape;57;p19"/>
          <p:cNvSpPr txBox="1">
            <a:spLocks noGrp="1"/>
          </p:cNvSpPr>
          <p:nvPr>
            <p:ph type="body" idx="1"/>
          </p:nvPr>
        </p:nvSpPr>
        <p:spPr>
          <a:xfrm>
            <a:off x="5048410" y="1504150"/>
            <a:ext cx="3766584" cy="3417474"/>
          </a:xfrm>
          <a:prstGeom prst="rect">
            <a:avLst/>
          </a:prstGeom>
          <a:noFill/>
          <a:ln>
            <a:noFill/>
          </a:ln>
        </p:spPr>
        <p:txBody>
          <a:bodyPr spcFirstLastPara="1" wrap="square" lIns="0" tIns="0" rIns="0" bIns="0" anchor="t" anchorCtr="0">
            <a:noAutofit/>
          </a:bodyPr>
          <a:lstStyle>
            <a:lvl1pPr marL="457200" lvl="0" indent="-323850" algn="l">
              <a:lnSpc>
                <a:spcPct val="90000"/>
              </a:lnSpc>
              <a:spcBef>
                <a:spcPts val="450"/>
              </a:spcBef>
              <a:spcAft>
                <a:spcPts val="0"/>
              </a:spcAft>
              <a:buClr>
                <a:schemeClr val="lt1"/>
              </a:buClr>
              <a:buSzPts val="1500"/>
              <a:buFont typeface="Arial"/>
              <a:buChar char="•"/>
              <a:defRPr sz="1500">
                <a:solidFill>
                  <a:schemeClr val="lt1"/>
                </a:solidFill>
              </a:defRPr>
            </a:lvl1pPr>
            <a:lvl2pPr marL="914400" lvl="1" indent="-323850" algn="l">
              <a:lnSpc>
                <a:spcPct val="90000"/>
              </a:lnSpc>
              <a:spcBef>
                <a:spcPts val="900"/>
              </a:spcBef>
              <a:spcAft>
                <a:spcPts val="0"/>
              </a:spcAft>
              <a:buClr>
                <a:schemeClr val="lt1"/>
              </a:buClr>
              <a:buSzPts val="1500"/>
              <a:buFont typeface="Arial"/>
              <a:buChar char="•"/>
              <a:defRPr sz="1500">
                <a:solidFill>
                  <a:schemeClr val="lt1"/>
                </a:solidFill>
              </a:defRPr>
            </a:lvl2pPr>
            <a:lvl3pPr marL="1371600" lvl="2" indent="-323850" algn="l">
              <a:lnSpc>
                <a:spcPct val="90000"/>
              </a:lnSpc>
              <a:spcBef>
                <a:spcPts val="900"/>
              </a:spcBef>
              <a:spcAft>
                <a:spcPts val="0"/>
              </a:spcAft>
              <a:buClr>
                <a:schemeClr val="lt1"/>
              </a:buClr>
              <a:buSzPts val="1500"/>
              <a:buFont typeface="Arial"/>
              <a:buChar char="•"/>
              <a:defRPr sz="1500">
                <a:solidFill>
                  <a:schemeClr val="lt1"/>
                </a:solidFill>
              </a:defRPr>
            </a:lvl3pPr>
            <a:lvl4pPr marL="1828800" lvl="3" indent="-323850" algn="l">
              <a:lnSpc>
                <a:spcPct val="90000"/>
              </a:lnSpc>
              <a:spcBef>
                <a:spcPts val="900"/>
              </a:spcBef>
              <a:spcAft>
                <a:spcPts val="0"/>
              </a:spcAft>
              <a:buClr>
                <a:schemeClr val="lt1"/>
              </a:buClr>
              <a:buSzPts val="1500"/>
              <a:buFont typeface="Arial"/>
              <a:buChar char="•"/>
              <a:defRPr sz="1500">
                <a:solidFill>
                  <a:schemeClr val="lt1"/>
                </a:solidFill>
              </a:defRPr>
            </a:lvl4pPr>
            <a:lvl5pPr marL="2286000" lvl="4" indent="-323850" algn="l">
              <a:lnSpc>
                <a:spcPct val="90000"/>
              </a:lnSpc>
              <a:spcBef>
                <a:spcPts val="900"/>
              </a:spcBef>
              <a:spcAft>
                <a:spcPts val="0"/>
              </a:spcAft>
              <a:buClr>
                <a:schemeClr val="lt1"/>
              </a:buClr>
              <a:buSzPts val="1500"/>
              <a:buFont typeface="Arial"/>
              <a:buChar char="•"/>
              <a:defRPr sz="1500">
                <a:solidFill>
                  <a:schemeClr val="lt1"/>
                </a:solidFill>
              </a:defRPr>
            </a:lvl5pPr>
            <a:lvl6pPr marL="2743200" lvl="5" indent="-342900" algn="l">
              <a:spcBef>
                <a:spcPts val="90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5_Custom Layout">
  <p:cSld name="5_Custom Layout">
    <p:bg>
      <p:bgPr>
        <a:blipFill>
          <a:blip r:embed="rId2">
            <a:alphaModFix/>
          </a:blip>
          <a:stretch>
            <a:fillRect/>
          </a:stretch>
        </a:blipFill>
        <a:effectLst/>
      </p:bgPr>
    </p:bg>
    <p:spTree>
      <p:nvGrpSpPr>
        <p:cNvPr id="1" name="Shape 58"/>
        <p:cNvGrpSpPr/>
        <p:nvPr/>
      </p:nvGrpSpPr>
      <p:grpSpPr>
        <a:xfrm>
          <a:off x="0" y="0"/>
          <a:ext cx="0" cy="0"/>
          <a:chOff x="0" y="0"/>
          <a:chExt cx="0" cy="0"/>
        </a:xfrm>
      </p:grpSpPr>
      <p:sp>
        <p:nvSpPr>
          <p:cNvPr id="59" name="Google Shape;59;p20"/>
          <p:cNvSpPr>
            <a:spLocks noGrp="1"/>
          </p:cNvSpPr>
          <p:nvPr>
            <p:ph type="pic" idx="2"/>
          </p:nvPr>
        </p:nvSpPr>
        <p:spPr>
          <a:xfrm>
            <a:off x="274321" y="985478"/>
            <a:ext cx="8607993" cy="2650991"/>
          </a:xfrm>
          <a:prstGeom prst="rect">
            <a:avLst/>
          </a:prstGeom>
          <a:noFill/>
          <a:ln>
            <a:noFill/>
          </a:ln>
        </p:spPr>
        <p:txBody>
          <a:bodyPr spcFirstLastPara="1" wrap="square" lIns="0" tIns="0" rIns="0" bIns="0" anchor="ctr" anchorCtr="1">
            <a:noAutofit/>
          </a:bodyPr>
          <a:lstStyle>
            <a:lvl1pPr marR="0" lvl="0" algn="ctr" rtl="0">
              <a:lnSpc>
                <a:spcPct val="171319"/>
              </a:lnSpc>
              <a:spcBef>
                <a:spcPts val="450"/>
              </a:spcBef>
              <a:spcAft>
                <a:spcPts val="0"/>
              </a:spcAft>
              <a:buClr>
                <a:srgbClr val="006C92"/>
              </a:buClr>
              <a:buSzPts val="788"/>
              <a:buFont typeface="Arial"/>
              <a:buNone/>
              <a:defRPr sz="788" b="0" i="0" u="none" strike="noStrike" cap="none">
                <a:solidFill>
                  <a:srgbClr val="006C92"/>
                </a:solidFill>
                <a:latin typeface="Calibri"/>
                <a:ea typeface="Calibri"/>
                <a:cs typeface="Calibri"/>
                <a:sym typeface="Calibri"/>
              </a:defRPr>
            </a:lvl1pPr>
            <a:lvl2pPr marR="0" lvl="1" algn="l" rtl="0">
              <a:lnSpc>
                <a:spcPct val="77408"/>
              </a:lnSpc>
              <a:spcBef>
                <a:spcPts val="900"/>
              </a:spcBef>
              <a:spcAft>
                <a:spcPts val="0"/>
              </a:spcAft>
              <a:buClr>
                <a:srgbClr val="006C92"/>
              </a:buClr>
              <a:buSzPts val="1744"/>
              <a:buFont typeface="Arial"/>
              <a:buNone/>
              <a:defRPr sz="1744" b="0" i="0" u="none" strike="noStrike" cap="none">
                <a:solidFill>
                  <a:srgbClr val="006C92"/>
                </a:solidFill>
                <a:latin typeface="Calibri"/>
                <a:ea typeface="Calibri"/>
                <a:cs typeface="Calibri"/>
                <a:sym typeface="Calibri"/>
              </a:defRPr>
            </a:lvl2pPr>
            <a:lvl3pPr marR="0" lvl="2" algn="l" rtl="0">
              <a:lnSpc>
                <a:spcPct val="88874"/>
              </a:lnSpc>
              <a:spcBef>
                <a:spcPts val="900"/>
              </a:spcBef>
              <a:spcAft>
                <a:spcPts val="0"/>
              </a:spcAft>
              <a:buClr>
                <a:srgbClr val="006C92"/>
              </a:buClr>
              <a:buSzPts val="1519"/>
              <a:buFont typeface="Arial"/>
              <a:buNone/>
              <a:defRPr sz="1519" b="0" i="0" u="none" strike="noStrike" cap="none">
                <a:solidFill>
                  <a:srgbClr val="006C92"/>
                </a:solidFill>
                <a:latin typeface="Calibri"/>
                <a:ea typeface="Calibri"/>
                <a:cs typeface="Calibri"/>
                <a:sym typeface="Calibri"/>
              </a:defRPr>
            </a:lvl3pPr>
            <a:lvl4pPr marR="0" lvl="3" algn="l" rtl="0">
              <a:lnSpc>
                <a:spcPct val="109046"/>
              </a:lnSpc>
              <a:spcBef>
                <a:spcPts val="900"/>
              </a:spcBef>
              <a:spcAft>
                <a:spcPts val="0"/>
              </a:spcAft>
              <a:buClr>
                <a:srgbClr val="006C92"/>
              </a:buClr>
              <a:buSzPts val="1238"/>
              <a:buFont typeface="Arial"/>
              <a:buNone/>
              <a:defRPr sz="1238" b="0" i="0" u="none" strike="noStrike" cap="none">
                <a:solidFill>
                  <a:srgbClr val="006C92"/>
                </a:solidFill>
                <a:latin typeface="Calibri"/>
                <a:ea typeface="Calibri"/>
                <a:cs typeface="Calibri"/>
                <a:sym typeface="Calibri"/>
              </a:defRPr>
            </a:lvl4pPr>
            <a:lvl5pPr marR="0" lvl="4" algn="l" rtl="0">
              <a:lnSpc>
                <a:spcPct val="109046"/>
              </a:lnSpc>
              <a:spcBef>
                <a:spcPts val="900"/>
              </a:spcBef>
              <a:spcAft>
                <a:spcPts val="0"/>
              </a:spcAft>
              <a:buClr>
                <a:srgbClr val="006C92"/>
              </a:buClr>
              <a:buSzPts val="1238"/>
              <a:buFont typeface="Arial"/>
              <a:buNone/>
              <a:defRPr sz="1238" b="0" i="0" u="none" strike="noStrike" cap="none">
                <a:solidFill>
                  <a:srgbClr val="006C92"/>
                </a:solidFill>
                <a:latin typeface="Calibri"/>
                <a:ea typeface="Calibri"/>
                <a:cs typeface="Calibri"/>
                <a:sym typeface="Calibri"/>
              </a:defRPr>
            </a:lvl5pPr>
            <a:lvl6pPr marR="0" lvl="5" algn="l" rtl="0">
              <a:spcBef>
                <a:spcPts val="900"/>
              </a:spcBef>
              <a:spcAft>
                <a:spcPts val="0"/>
              </a:spcAft>
              <a:buClr>
                <a:schemeClr val="dk1"/>
              </a:buClr>
              <a:buSzPts val="1238"/>
              <a:buFont typeface="Arial"/>
              <a:buNone/>
              <a:defRPr sz="1238" b="0" i="0" u="none" strike="noStrike" cap="none">
                <a:solidFill>
                  <a:schemeClr val="dk1"/>
                </a:solidFill>
                <a:latin typeface="Arial"/>
                <a:ea typeface="Arial"/>
                <a:cs typeface="Arial"/>
                <a:sym typeface="Arial"/>
              </a:defRPr>
            </a:lvl6pPr>
            <a:lvl7pPr marR="0" lvl="6" algn="l" rtl="0">
              <a:spcBef>
                <a:spcPts val="248"/>
              </a:spcBef>
              <a:spcAft>
                <a:spcPts val="0"/>
              </a:spcAft>
              <a:buClr>
                <a:schemeClr val="dk1"/>
              </a:buClr>
              <a:buSzPts val="1238"/>
              <a:buFont typeface="Arial"/>
              <a:buNone/>
              <a:defRPr sz="1238" b="0" i="0" u="none" strike="noStrike" cap="none">
                <a:solidFill>
                  <a:schemeClr val="dk1"/>
                </a:solidFill>
                <a:latin typeface="Arial"/>
                <a:ea typeface="Arial"/>
                <a:cs typeface="Arial"/>
                <a:sym typeface="Arial"/>
              </a:defRPr>
            </a:lvl7pPr>
            <a:lvl8pPr marR="0" lvl="7" algn="l" rtl="0">
              <a:spcBef>
                <a:spcPts val="248"/>
              </a:spcBef>
              <a:spcAft>
                <a:spcPts val="0"/>
              </a:spcAft>
              <a:buClr>
                <a:schemeClr val="dk1"/>
              </a:buClr>
              <a:buSzPts val="1238"/>
              <a:buFont typeface="Arial"/>
              <a:buNone/>
              <a:defRPr sz="1238" b="0" i="0" u="none" strike="noStrike" cap="none">
                <a:solidFill>
                  <a:schemeClr val="dk1"/>
                </a:solidFill>
                <a:latin typeface="Arial"/>
                <a:ea typeface="Arial"/>
                <a:cs typeface="Arial"/>
                <a:sym typeface="Arial"/>
              </a:defRPr>
            </a:lvl8pPr>
            <a:lvl9pPr marR="0" lvl="8" algn="l" rtl="0">
              <a:spcBef>
                <a:spcPts val="248"/>
              </a:spcBef>
              <a:spcAft>
                <a:spcPts val="0"/>
              </a:spcAft>
              <a:buClr>
                <a:schemeClr val="dk1"/>
              </a:buClr>
              <a:buSzPts val="1238"/>
              <a:buFont typeface="Arial"/>
              <a:buNone/>
              <a:defRPr sz="1238" b="0" i="0" u="none" strike="noStrike" cap="none">
                <a:solidFill>
                  <a:schemeClr val="dk1"/>
                </a:solidFill>
                <a:latin typeface="Arial"/>
                <a:ea typeface="Arial"/>
                <a:cs typeface="Arial"/>
                <a:sym typeface="Arial"/>
              </a:defRPr>
            </a:lvl9pPr>
          </a:lstStyle>
          <a:p>
            <a:endParaRPr/>
          </a:p>
        </p:txBody>
      </p:sp>
      <p:sp>
        <p:nvSpPr>
          <p:cNvPr id="60" name="Google Shape;60;p20"/>
          <p:cNvSpPr txBox="1">
            <a:spLocks noGrp="1"/>
          </p:cNvSpPr>
          <p:nvPr>
            <p:ph type="ctrTitle"/>
          </p:nvPr>
        </p:nvSpPr>
        <p:spPr>
          <a:xfrm>
            <a:off x="-123568" y="188158"/>
            <a:ext cx="9005882" cy="608855"/>
          </a:xfrm>
          <a:prstGeom prst="rect">
            <a:avLst/>
          </a:prstGeom>
          <a:solidFill>
            <a:schemeClr val="lt1"/>
          </a:solidFill>
          <a:ln>
            <a:noFill/>
          </a:ln>
        </p:spPr>
        <p:txBody>
          <a:bodyPr spcFirstLastPara="1" wrap="square" lIns="457200" tIns="0" rIns="0" bIns="0" anchor="ctr" anchorCtr="0">
            <a:noAutofit/>
          </a:bodyPr>
          <a:lstStyle>
            <a:lvl1pPr lvl="0" algn="l">
              <a:lnSpc>
                <a:spcPct val="86666"/>
              </a:lnSpc>
              <a:spcBef>
                <a:spcPts val="0"/>
              </a:spcBef>
              <a:spcAft>
                <a:spcPts val="0"/>
              </a:spcAft>
              <a:buClr>
                <a:srgbClr val="006C92"/>
              </a:buClr>
              <a:buSzPts val="2250"/>
              <a:buFont typeface="Calibri"/>
              <a:buNone/>
              <a:defRPr sz="2250" b="1" cap="none">
                <a:solidFill>
                  <a:srgbClr val="006C92"/>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1" name="Google Shape;61;p20"/>
          <p:cNvSpPr txBox="1">
            <a:spLocks noGrp="1"/>
          </p:cNvSpPr>
          <p:nvPr>
            <p:ph type="body" idx="1"/>
          </p:nvPr>
        </p:nvSpPr>
        <p:spPr>
          <a:xfrm>
            <a:off x="274321" y="3824935"/>
            <a:ext cx="8607993" cy="1062111"/>
          </a:xfrm>
          <a:prstGeom prst="rect">
            <a:avLst/>
          </a:prstGeom>
          <a:noFill/>
          <a:ln>
            <a:noFill/>
          </a:ln>
        </p:spPr>
        <p:txBody>
          <a:bodyPr spcFirstLastPara="1" wrap="square" lIns="0" tIns="0" rIns="0" bIns="0" anchor="t" anchorCtr="0">
            <a:noAutofit/>
          </a:bodyPr>
          <a:lstStyle>
            <a:lvl1pPr marL="457200" lvl="0" indent="-323850" algn="l">
              <a:lnSpc>
                <a:spcPct val="90000"/>
              </a:lnSpc>
              <a:spcBef>
                <a:spcPts val="450"/>
              </a:spcBef>
              <a:spcAft>
                <a:spcPts val="0"/>
              </a:spcAft>
              <a:buClr>
                <a:schemeClr val="lt1"/>
              </a:buClr>
              <a:buSzPts val="1500"/>
              <a:buFont typeface="Arial"/>
              <a:buChar char="•"/>
              <a:defRPr sz="1500">
                <a:solidFill>
                  <a:schemeClr val="lt1"/>
                </a:solidFill>
              </a:defRPr>
            </a:lvl1pPr>
            <a:lvl2pPr marL="914400" lvl="1" indent="-323850" algn="l">
              <a:lnSpc>
                <a:spcPct val="90000"/>
              </a:lnSpc>
              <a:spcBef>
                <a:spcPts val="900"/>
              </a:spcBef>
              <a:spcAft>
                <a:spcPts val="0"/>
              </a:spcAft>
              <a:buClr>
                <a:schemeClr val="lt1"/>
              </a:buClr>
              <a:buSzPts val="1500"/>
              <a:buFont typeface="Arial"/>
              <a:buChar char="•"/>
              <a:defRPr sz="1500">
                <a:solidFill>
                  <a:schemeClr val="lt1"/>
                </a:solidFill>
              </a:defRPr>
            </a:lvl2pPr>
            <a:lvl3pPr marL="1371600" lvl="2" indent="-323850" algn="l">
              <a:lnSpc>
                <a:spcPct val="90000"/>
              </a:lnSpc>
              <a:spcBef>
                <a:spcPts val="900"/>
              </a:spcBef>
              <a:spcAft>
                <a:spcPts val="0"/>
              </a:spcAft>
              <a:buClr>
                <a:schemeClr val="lt1"/>
              </a:buClr>
              <a:buSzPts val="1500"/>
              <a:buFont typeface="Arial"/>
              <a:buChar char="•"/>
              <a:defRPr sz="1500">
                <a:solidFill>
                  <a:schemeClr val="lt1"/>
                </a:solidFill>
              </a:defRPr>
            </a:lvl3pPr>
            <a:lvl4pPr marL="1828800" lvl="3" indent="-323850" algn="l">
              <a:lnSpc>
                <a:spcPct val="90000"/>
              </a:lnSpc>
              <a:spcBef>
                <a:spcPts val="900"/>
              </a:spcBef>
              <a:spcAft>
                <a:spcPts val="0"/>
              </a:spcAft>
              <a:buClr>
                <a:schemeClr val="lt1"/>
              </a:buClr>
              <a:buSzPts val="1500"/>
              <a:buFont typeface="Arial"/>
              <a:buChar char="•"/>
              <a:defRPr sz="1500">
                <a:solidFill>
                  <a:schemeClr val="lt1"/>
                </a:solidFill>
              </a:defRPr>
            </a:lvl4pPr>
            <a:lvl5pPr marL="2286000" lvl="4" indent="-323850" algn="l">
              <a:lnSpc>
                <a:spcPct val="90000"/>
              </a:lnSpc>
              <a:spcBef>
                <a:spcPts val="900"/>
              </a:spcBef>
              <a:spcAft>
                <a:spcPts val="0"/>
              </a:spcAft>
              <a:buClr>
                <a:schemeClr val="lt1"/>
              </a:buClr>
              <a:buSzPts val="1500"/>
              <a:buFont typeface="Arial"/>
              <a:buChar char="•"/>
              <a:defRPr sz="1500">
                <a:solidFill>
                  <a:schemeClr val="lt1"/>
                </a:solidFill>
              </a:defRPr>
            </a:lvl5pPr>
            <a:lvl6pPr marL="2743200" lvl="5" indent="-342900" algn="l">
              <a:spcBef>
                <a:spcPts val="90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slideLayout" Target="../slideLayouts/slideLayout5.xml"/><Relationship Id="rId1" Type="http://schemas.openxmlformats.org/officeDocument/2006/relationships/slideLayout" Target="../slideLayouts/slideLayout4.xml"/><Relationship Id="rId5" Type="http://schemas.openxmlformats.org/officeDocument/2006/relationships/theme" Target="../theme/theme2.xml"/><Relationship Id="rId4" Type="http://schemas.openxmlformats.org/officeDocument/2006/relationships/slideLayout" Target="../slideLayouts/slideLayout7.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5.xml"/><Relationship Id="rId13" Type="http://schemas.openxmlformats.org/officeDocument/2006/relationships/slideLayout" Target="../slideLayouts/slideLayout20.xml"/><Relationship Id="rId3" Type="http://schemas.openxmlformats.org/officeDocument/2006/relationships/slideLayout" Target="../slideLayouts/slideLayout10.xml"/><Relationship Id="rId7" Type="http://schemas.openxmlformats.org/officeDocument/2006/relationships/slideLayout" Target="../slideLayouts/slideLayout14.xml"/><Relationship Id="rId12" Type="http://schemas.openxmlformats.org/officeDocument/2006/relationships/slideLayout" Target="../slideLayouts/slideLayout19.xml"/><Relationship Id="rId2" Type="http://schemas.openxmlformats.org/officeDocument/2006/relationships/slideLayout" Target="../slideLayouts/slideLayout9.xml"/><Relationship Id="rId16" Type="http://schemas.openxmlformats.org/officeDocument/2006/relationships/theme" Target="../theme/theme3.xml"/><Relationship Id="rId1" Type="http://schemas.openxmlformats.org/officeDocument/2006/relationships/slideLayout" Target="../slideLayouts/slideLayout8.xml"/><Relationship Id="rId6" Type="http://schemas.openxmlformats.org/officeDocument/2006/relationships/slideLayout" Target="../slideLayouts/slideLayout13.xml"/><Relationship Id="rId11" Type="http://schemas.openxmlformats.org/officeDocument/2006/relationships/slideLayout" Target="../slideLayouts/slideLayout18.xml"/><Relationship Id="rId5" Type="http://schemas.openxmlformats.org/officeDocument/2006/relationships/slideLayout" Target="../slideLayouts/slideLayout12.xml"/><Relationship Id="rId15" Type="http://schemas.openxmlformats.org/officeDocument/2006/relationships/slideLayout" Target="../slideLayouts/slideLayout22.xml"/><Relationship Id="rId10" Type="http://schemas.openxmlformats.org/officeDocument/2006/relationships/slideLayout" Target="../slideLayouts/slideLayout17.xml"/><Relationship Id="rId4" Type="http://schemas.openxmlformats.org/officeDocument/2006/relationships/slideLayout" Target="../slideLayouts/slideLayout11.xml"/><Relationship Id="rId9" Type="http://schemas.openxmlformats.org/officeDocument/2006/relationships/slideLayout" Target="../slideLayouts/slideLayout16.xml"/><Relationship Id="rId14" Type="http://schemas.openxmlformats.org/officeDocument/2006/relationships/slideLayout" Target="../slideLayouts/slideLayout21.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25.xml"/><Relationship Id="rId7" Type="http://schemas.openxmlformats.org/officeDocument/2006/relationships/theme" Target="../theme/theme4.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5" Type="http://schemas.openxmlformats.org/officeDocument/2006/relationships/slideLayout" Target="../slideLayouts/slideLayout27.xml"/><Relationship Id="rId4"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4"/>
          <p:cNvSpPr txBox="1">
            <a:spLocks noGrp="1"/>
          </p:cNvSpPr>
          <p:nvPr>
            <p:ph type="title"/>
          </p:nvPr>
        </p:nvSpPr>
        <p:spPr>
          <a:xfrm>
            <a:off x="325967" y="180579"/>
            <a:ext cx="8518524" cy="857250"/>
          </a:xfrm>
          <a:prstGeom prst="rect">
            <a:avLst/>
          </a:prstGeom>
          <a:noFill/>
          <a:ln>
            <a:noFill/>
          </a:ln>
        </p:spPr>
        <p:txBody>
          <a:bodyPr spcFirstLastPara="1" wrap="square" lIns="0" tIns="0" rIns="0" bIns="0" anchor="ctr" anchorCtr="0">
            <a:normAutofit/>
          </a:bodyPr>
          <a:lstStyle>
            <a:lvl1pPr marR="0" lvl="0" algn="l" rtl="0">
              <a:spcBef>
                <a:spcPts val="0"/>
              </a:spcBef>
              <a:spcAft>
                <a:spcPts val="0"/>
              </a:spcAft>
              <a:buClr>
                <a:schemeClr val="dk2"/>
              </a:buClr>
              <a:buSzPts val="1350"/>
              <a:buFont typeface="Calibri"/>
              <a:buNone/>
              <a:defRPr sz="1350" b="0" i="0" u="none" strike="noStrike" cap="none">
                <a:solidFill>
                  <a:schemeClr val="dk2"/>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4"/>
          <p:cNvSpPr txBox="1">
            <a:spLocks noGrp="1"/>
          </p:cNvSpPr>
          <p:nvPr>
            <p:ph type="body" idx="1"/>
          </p:nvPr>
        </p:nvSpPr>
        <p:spPr>
          <a:xfrm>
            <a:off x="325977" y="1187455"/>
            <a:ext cx="8518525" cy="3699591"/>
          </a:xfrm>
          <a:prstGeom prst="rect">
            <a:avLst/>
          </a:prstGeom>
          <a:noFill/>
          <a:ln>
            <a:noFill/>
          </a:ln>
        </p:spPr>
        <p:txBody>
          <a:bodyPr spcFirstLastPara="1" wrap="square" lIns="0" tIns="0" rIns="0" bIns="0" anchor="t" anchorCtr="0">
            <a:noAutofit/>
          </a:bodyPr>
          <a:lstStyle>
            <a:lvl1pPr marL="457200" marR="0" lvl="0" indent="-285750" algn="l" rtl="0">
              <a:spcBef>
                <a:spcPts val="180"/>
              </a:spcBef>
              <a:spcAft>
                <a:spcPts val="0"/>
              </a:spcAft>
              <a:buClr>
                <a:schemeClr val="dk2"/>
              </a:buClr>
              <a:buSzPts val="900"/>
              <a:buFont typeface="Arial"/>
              <a:buChar char="•"/>
              <a:defRPr sz="900" b="0" i="0" u="none" strike="noStrike" cap="none">
                <a:solidFill>
                  <a:schemeClr val="dk2"/>
                </a:solidFill>
                <a:latin typeface="Calibri"/>
                <a:ea typeface="Calibri"/>
                <a:cs typeface="Calibri"/>
                <a:sym typeface="Calibri"/>
              </a:defRPr>
            </a:lvl1pPr>
            <a:lvl2pPr marL="914400" marR="0" lvl="1" indent="-285750" algn="l" rtl="0">
              <a:spcBef>
                <a:spcPts val="180"/>
              </a:spcBef>
              <a:spcAft>
                <a:spcPts val="0"/>
              </a:spcAft>
              <a:buClr>
                <a:schemeClr val="dk2"/>
              </a:buClr>
              <a:buSzPts val="900"/>
              <a:buFont typeface="Arial"/>
              <a:buChar char="•"/>
              <a:defRPr sz="900" b="0" i="0" u="none" strike="noStrike" cap="none">
                <a:solidFill>
                  <a:schemeClr val="dk2"/>
                </a:solidFill>
                <a:latin typeface="Calibri"/>
                <a:ea typeface="Calibri"/>
                <a:cs typeface="Calibri"/>
                <a:sym typeface="Calibri"/>
              </a:defRPr>
            </a:lvl2pPr>
            <a:lvl3pPr marL="1371600" marR="0" lvl="2" indent="-282194" algn="l" rtl="0">
              <a:spcBef>
                <a:spcPts val="169"/>
              </a:spcBef>
              <a:spcAft>
                <a:spcPts val="0"/>
              </a:spcAft>
              <a:buClr>
                <a:schemeClr val="dk2"/>
              </a:buClr>
              <a:buSzPts val="844"/>
              <a:buFont typeface="Arial"/>
              <a:buChar char="•"/>
              <a:defRPr sz="843" b="0" i="0" u="none" strike="noStrike" cap="none">
                <a:solidFill>
                  <a:schemeClr val="dk2"/>
                </a:solidFill>
                <a:latin typeface="Calibri"/>
                <a:ea typeface="Calibri"/>
                <a:cs typeface="Calibri"/>
                <a:sym typeface="Calibri"/>
              </a:defRPr>
            </a:lvl3pPr>
            <a:lvl4pPr marL="1828800" marR="0" lvl="3" indent="-275018" algn="l" rtl="0">
              <a:spcBef>
                <a:spcPts val="146"/>
              </a:spcBef>
              <a:spcAft>
                <a:spcPts val="0"/>
              </a:spcAft>
              <a:buClr>
                <a:schemeClr val="dk2"/>
              </a:buClr>
              <a:buSzPts val="731"/>
              <a:buFont typeface="Arial"/>
              <a:buChar char="•"/>
              <a:defRPr sz="731" b="0" i="0" u="none" strike="noStrike" cap="none">
                <a:solidFill>
                  <a:schemeClr val="dk2"/>
                </a:solidFill>
                <a:latin typeface="Calibri"/>
                <a:ea typeface="Calibri"/>
                <a:cs typeface="Calibri"/>
                <a:sym typeface="Calibri"/>
              </a:defRPr>
            </a:lvl4pPr>
            <a:lvl5pPr marL="2286000" marR="0" lvl="4" indent="-271462" algn="l" rtl="0">
              <a:spcBef>
                <a:spcPts val="135"/>
              </a:spcBef>
              <a:spcAft>
                <a:spcPts val="0"/>
              </a:spcAft>
              <a:buClr>
                <a:schemeClr val="dk2"/>
              </a:buClr>
              <a:buSzPts val="675"/>
              <a:buFont typeface="Arial"/>
              <a:buChar char="•"/>
              <a:defRPr sz="675" b="0" i="0" u="none" strike="noStrike" cap="none">
                <a:solidFill>
                  <a:schemeClr val="dk2"/>
                </a:solidFill>
                <a:latin typeface="Calibri"/>
                <a:ea typeface="Calibri"/>
                <a:cs typeface="Calibri"/>
                <a:sym typeface="Calibri"/>
              </a:defRPr>
            </a:lvl5pPr>
            <a:lvl6pPr marL="2743200" marR="0" lvl="5" indent="-300037" algn="l" rtl="0">
              <a:spcBef>
                <a:spcPts val="225"/>
              </a:spcBef>
              <a:spcAft>
                <a:spcPts val="0"/>
              </a:spcAft>
              <a:buClr>
                <a:schemeClr val="dk1"/>
              </a:buClr>
              <a:buSzPts val="1125"/>
              <a:buFont typeface="Arial"/>
              <a:buChar char="•"/>
              <a:defRPr sz="1125" b="0" i="0" u="none" strike="noStrike" cap="none">
                <a:solidFill>
                  <a:schemeClr val="dk1"/>
                </a:solidFill>
                <a:latin typeface="Cambria"/>
                <a:ea typeface="Cambria"/>
                <a:cs typeface="Cambria"/>
                <a:sym typeface="Cambria"/>
              </a:defRPr>
            </a:lvl6pPr>
            <a:lvl7pPr marL="3200400" marR="0" lvl="6" indent="-300037" algn="l" rtl="0">
              <a:spcBef>
                <a:spcPts val="225"/>
              </a:spcBef>
              <a:spcAft>
                <a:spcPts val="0"/>
              </a:spcAft>
              <a:buClr>
                <a:schemeClr val="dk1"/>
              </a:buClr>
              <a:buSzPts val="1125"/>
              <a:buFont typeface="Arial"/>
              <a:buChar char="•"/>
              <a:defRPr sz="1125" b="0" i="0" u="none" strike="noStrike" cap="none">
                <a:solidFill>
                  <a:schemeClr val="dk1"/>
                </a:solidFill>
                <a:latin typeface="Cambria"/>
                <a:ea typeface="Cambria"/>
                <a:cs typeface="Cambria"/>
                <a:sym typeface="Cambria"/>
              </a:defRPr>
            </a:lvl7pPr>
            <a:lvl8pPr marL="3657600" marR="0" lvl="7" indent="-300037" algn="l" rtl="0">
              <a:spcBef>
                <a:spcPts val="225"/>
              </a:spcBef>
              <a:spcAft>
                <a:spcPts val="0"/>
              </a:spcAft>
              <a:buClr>
                <a:schemeClr val="dk1"/>
              </a:buClr>
              <a:buSzPts val="1125"/>
              <a:buFont typeface="Arial"/>
              <a:buChar char="•"/>
              <a:defRPr sz="1125" b="0" i="0" u="none" strike="noStrike" cap="none">
                <a:solidFill>
                  <a:schemeClr val="dk1"/>
                </a:solidFill>
                <a:latin typeface="Cambria"/>
                <a:ea typeface="Cambria"/>
                <a:cs typeface="Cambria"/>
                <a:sym typeface="Cambria"/>
              </a:defRPr>
            </a:lvl8pPr>
            <a:lvl9pPr marL="4114800" marR="0" lvl="8" indent="-300037" algn="l" rtl="0">
              <a:spcBef>
                <a:spcPts val="225"/>
              </a:spcBef>
              <a:spcAft>
                <a:spcPts val="0"/>
              </a:spcAft>
              <a:buClr>
                <a:schemeClr val="dk1"/>
              </a:buClr>
              <a:buSzPts val="1125"/>
              <a:buFont typeface="Arial"/>
              <a:buChar char="•"/>
              <a:defRPr sz="1125" b="0" i="0" u="none" strike="noStrike" cap="none">
                <a:solidFill>
                  <a:schemeClr val="dk1"/>
                </a:solidFill>
                <a:latin typeface="Cambria"/>
                <a:ea typeface="Cambria"/>
                <a:cs typeface="Cambria"/>
                <a:sym typeface="Cambria"/>
              </a:defRPr>
            </a:lvl9pPr>
          </a:lstStyle>
          <a:p>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4"/>
        <p:cNvGrpSpPr/>
        <p:nvPr/>
      </p:nvGrpSpPr>
      <p:grpSpPr>
        <a:xfrm>
          <a:off x="0" y="0"/>
          <a:ext cx="0" cy="0"/>
          <a:chOff x="0" y="0"/>
          <a:chExt cx="0" cy="0"/>
        </a:xfrm>
      </p:grpSpPr>
      <p:sp>
        <p:nvSpPr>
          <p:cNvPr id="25" name="Google Shape;25;p16"/>
          <p:cNvSpPr txBox="1">
            <a:spLocks noGrp="1"/>
          </p:cNvSpPr>
          <p:nvPr>
            <p:ph type="title"/>
          </p:nvPr>
        </p:nvSpPr>
        <p:spPr>
          <a:xfrm>
            <a:off x="325967" y="205979"/>
            <a:ext cx="8229600" cy="857250"/>
          </a:xfrm>
          <a:prstGeom prst="rect">
            <a:avLst/>
          </a:prstGeom>
          <a:noFill/>
          <a:ln>
            <a:noFill/>
          </a:ln>
        </p:spPr>
        <p:txBody>
          <a:bodyPr spcFirstLastPara="1" wrap="square" lIns="91425" tIns="0" rIns="91425" bIns="0" anchor="t" anchorCtr="0">
            <a:normAutofit/>
          </a:bodyPr>
          <a:lstStyle>
            <a:lvl1pPr marR="0" lvl="0" algn="l" rtl="0">
              <a:spcBef>
                <a:spcPts val="0"/>
              </a:spcBef>
              <a:spcAft>
                <a:spcPts val="0"/>
              </a:spcAft>
              <a:buClr>
                <a:schemeClr val="dk1"/>
              </a:buClr>
              <a:buSzPts val="1856"/>
              <a:buFont typeface="Calibri"/>
              <a:buNone/>
              <a:defRPr sz="1856"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26" name="Google Shape;26;p16"/>
          <p:cNvSpPr txBox="1">
            <a:spLocks noGrp="1"/>
          </p:cNvSpPr>
          <p:nvPr>
            <p:ph type="body" idx="1"/>
          </p:nvPr>
        </p:nvSpPr>
        <p:spPr>
          <a:xfrm>
            <a:off x="325967" y="1200155"/>
            <a:ext cx="8229600" cy="3692654"/>
          </a:xfrm>
          <a:prstGeom prst="rect">
            <a:avLst/>
          </a:prstGeom>
          <a:noFill/>
          <a:ln>
            <a:noFill/>
          </a:ln>
        </p:spPr>
        <p:txBody>
          <a:bodyPr spcFirstLastPara="1" wrap="square" lIns="91425" tIns="45700" rIns="91425" bIns="45700" anchor="t" anchorCtr="0">
            <a:normAutofit/>
          </a:bodyPr>
          <a:lstStyle>
            <a:lvl1pPr marL="457200" marR="0" lvl="0" indent="-285750" algn="l" rtl="0">
              <a:spcBef>
                <a:spcPts val="180"/>
              </a:spcBef>
              <a:spcAft>
                <a:spcPts val="0"/>
              </a:spcAft>
              <a:buClr>
                <a:schemeClr val="dk1"/>
              </a:buClr>
              <a:buSzPts val="900"/>
              <a:buFont typeface="Arial"/>
              <a:buChar char="•"/>
              <a:defRPr sz="900" b="0" i="0" u="none" strike="noStrike" cap="none">
                <a:solidFill>
                  <a:schemeClr val="dk1"/>
                </a:solidFill>
                <a:latin typeface="Calibri"/>
                <a:ea typeface="Calibri"/>
                <a:cs typeface="Calibri"/>
                <a:sym typeface="Calibri"/>
              </a:defRPr>
            </a:lvl1pPr>
            <a:lvl2pPr marL="914400" marR="0" lvl="1" indent="-285750" algn="l" rtl="0">
              <a:spcBef>
                <a:spcPts val="180"/>
              </a:spcBef>
              <a:spcAft>
                <a:spcPts val="0"/>
              </a:spcAft>
              <a:buClr>
                <a:schemeClr val="dk1"/>
              </a:buClr>
              <a:buSzPts val="900"/>
              <a:buFont typeface="Arial"/>
              <a:buChar char="•"/>
              <a:defRPr sz="900" b="0" i="0" u="none" strike="noStrike" cap="none">
                <a:solidFill>
                  <a:schemeClr val="dk1"/>
                </a:solidFill>
                <a:latin typeface="Calibri"/>
                <a:ea typeface="Calibri"/>
                <a:cs typeface="Calibri"/>
                <a:sym typeface="Calibri"/>
              </a:defRPr>
            </a:lvl2pPr>
            <a:lvl3pPr marL="1371600" marR="0" lvl="2" indent="-282194" algn="l" rtl="0">
              <a:spcBef>
                <a:spcPts val="169"/>
              </a:spcBef>
              <a:spcAft>
                <a:spcPts val="0"/>
              </a:spcAft>
              <a:buClr>
                <a:schemeClr val="dk1"/>
              </a:buClr>
              <a:buSzPts val="844"/>
              <a:buFont typeface="Arial"/>
              <a:buChar char="•"/>
              <a:defRPr sz="843" b="0" i="0" u="none" strike="noStrike" cap="none">
                <a:solidFill>
                  <a:schemeClr val="dk1"/>
                </a:solidFill>
                <a:latin typeface="Calibri"/>
                <a:ea typeface="Calibri"/>
                <a:cs typeface="Calibri"/>
                <a:sym typeface="Calibri"/>
              </a:defRPr>
            </a:lvl3pPr>
            <a:lvl4pPr marL="1828800" marR="0" lvl="3" indent="-275018" algn="l" rtl="0">
              <a:spcBef>
                <a:spcPts val="146"/>
              </a:spcBef>
              <a:spcAft>
                <a:spcPts val="0"/>
              </a:spcAft>
              <a:buClr>
                <a:schemeClr val="dk1"/>
              </a:buClr>
              <a:buSzPts val="731"/>
              <a:buFont typeface="Arial"/>
              <a:buChar char="•"/>
              <a:defRPr sz="731" b="0" i="0" u="none" strike="noStrike" cap="none">
                <a:solidFill>
                  <a:schemeClr val="dk1"/>
                </a:solidFill>
                <a:latin typeface="Calibri"/>
                <a:ea typeface="Calibri"/>
                <a:cs typeface="Calibri"/>
                <a:sym typeface="Calibri"/>
              </a:defRPr>
            </a:lvl4pPr>
            <a:lvl5pPr marL="2286000" marR="0" lvl="4" indent="-271462" algn="l" rtl="0">
              <a:spcBef>
                <a:spcPts val="135"/>
              </a:spcBef>
              <a:spcAft>
                <a:spcPts val="0"/>
              </a:spcAft>
              <a:buClr>
                <a:schemeClr val="dk1"/>
              </a:buClr>
              <a:buSzPts val="675"/>
              <a:buFont typeface="Arial"/>
              <a:buChar char="•"/>
              <a:defRPr sz="675" b="0" i="0" u="none" strike="noStrike" cap="none">
                <a:solidFill>
                  <a:schemeClr val="dk1"/>
                </a:solidFill>
                <a:latin typeface="Calibri"/>
                <a:ea typeface="Calibri"/>
                <a:cs typeface="Calibri"/>
                <a:sym typeface="Calibri"/>
              </a:defRPr>
            </a:lvl5pPr>
            <a:lvl6pPr marL="2743200" marR="0" lvl="5" indent="-300037" algn="l" rtl="0">
              <a:spcBef>
                <a:spcPts val="225"/>
              </a:spcBef>
              <a:spcAft>
                <a:spcPts val="0"/>
              </a:spcAft>
              <a:buClr>
                <a:schemeClr val="dk1"/>
              </a:buClr>
              <a:buSzPts val="1125"/>
              <a:buFont typeface="Arial"/>
              <a:buChar char="•"/>
              <a:defRPr sz="1125" b="0" i="0" u="none" strike="noStrike" cap="none">
                <a:solidFill>
                  <a:schemeClr val="dk1"/>
                </a:solidFill>
                <a:latin typeface="Arial"/>
                <a:ea typeface="Arial"/>
                <a:cs typeface="Arial"/>
                <a:sym typeface="Arial"/>
              </a:defRPr>
            </a:lvl6pPr>
            <a:lvl7pPr marL="3200400" marR="0" lvl="6" indent="-300037" algn="l" rtl="0">
              <a:spcBef>
                <a:spcPts val="225"/>
              </a:spcBef>
              <a:spcAft>
                <a:spcPts val="0"/>
              </a:spcAft>
              <a:buClr>
                <a:schemeClr val="dk1"/>
              </a:buClr>
              <a:buSzPts val="1125"/>
              <a:buFont typeface="Arial"/>
              <a:buChar char="•"/>
              <a:defRPr sz="1125" b="0" i="0" u="none" strike="noStrike" cap="none">
                <a:solidFill>
                  <a:schemeClr val="dk1"/>
                </a:solidFill>
                <a:latin typeface="Arial"/>
                <a:ea typeface="Arial"/>
                <a:cs typeface="Arial"/>
                <a:sym typeface="Arial"/>
              </a:defRPr>
            </a:lvl7pPr>
            <a:lvl8pPr marL="3657600" marR="0" lvl="7" indent="-300037" algn="l" rtl="0">
              <a:spcBef>
                <a:spcPts val="225"/>
              </a:spcBef>
              <a:spcAft>
                <a:spcPts val="0"/>
              </a:spcAft>
              <a:buClr>
                <a:schemeClr val="dk1"/>
              </a:buClr>
              <a:buSzPts val="1125"/>
              <a:buFont typeface="Arial"/>
              <a:buChar char="•"/>
              <a:defRPr sz="1125" b="0" i="0" u="none" strike="noStrike" cap="none">
                <a:solidFill>
                  <a:schemeClr val="dk1"/>
                </a:solidFill>
                <a:latin typeface="Arial"/>
                <a:ea typeface="Arial"/>
                <a:cs typeface="Arial"/>
                <a:sym typeface="Arial"/>
              </a:defRPr>
            </a:lvl8pPr>
            <a:lvl9pPr marL="4114800" marR="0" lvl="8" indent="-300037" algn="l" rtl="0">
              <a:spcBef>
                <a:spcPts val="225"/>
              </a:spcBef>
              <a:spcAft>
                <a:spcPts val="0"/>
              </a:spcAft>
              <a:buClr>
                <a:schemeClr val="dk1"/>
              </a:buClr>
              <a:buSzPts val="1125"/>
              <a:buFont typeface="Arial"/>
              <a:buChar char="•"/>
              <a:defRPr sz="1125" b="0" i="0" u="none" strike="noStrike" cap="none">
                <a:solidFill>
                  <a:schemeClr val="dk1"/>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sldLayoutIdLst>
    <p:sldLayoutId id="2147483653" r:id="rId1"/>
    <p:sldLayoutId id="2147483656" r:id="rId2"/>
    <p:sldLayoutId id="2147483657" r:id="rId3"/>
    <p:sldLayoutId id="2147483658" r:id="rId4"/>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1"/>
        <p:cNvGrpSpPr/>
        <p:nvPr/>
      </p:nvGrpSpPr>
      <p:grpSpPr>
        <a:xfrm>
          <a:off x="0" y="0"/>
          <a:ext cx="0" cy="0"/>
          <a:chOff x="0" y="0"/>
          <a:chExt cx="0" cy="0"/>
        </a:xfrm>
      </p:grpSpPr>
      <p:sp>
        <p:nvSpPr>
          <p:cNvPr id="52" name="Google Shape;52;p18"/>
          <p:cNvSpPr txBox="1">
            <a:spLocks noGrp="1"/>
          </p:cNvSpPr>
          <p:nvPr>
            <p:ph type="title"/>
          </p:nvPr>
        </p:nvSpPr>
        <p:spPr>
          <a:xfrm>
            <a:off x="321371" y="114300"/>
            <a:ext cx="8528424" cy="685800"/>
          </a:xfrm>
          <a:prstGeom prst="rect">
            <a:avLst/>
          </a:prstGeom>
          <a:noFill/>
          <a:ln>
            <a:noFill/>
          </a:ln>
        </p:spPr>
        <p:txBody>
          <a:bodyPr spcFirstLastPara="1" wrap="square" lIns="0" tIns="0" rIns="91425" bIns="0" anchor="b" anchorCtr="0">
            <a:normAutofit/>
          </a:bodyPr>
          <a:lstStyle>
            <a:lvl1pPr marR="0" lvl="0" algn="l" rtl="0">
              <a:lnSpc>
                <a:spcPct val="107174"/>
              </a:lnSpc>
              <a:spcBef>
                <a:spcPts val="0"/>
              </a:spcBef>
              <a:spcAft>
                <a:spcPts val="0"/>
              </a:spcAft>
              <a:buClr>
                <a:srgbClr val="007DBA"/>
              </a:buClr>
              <a:buSzPts val="1575"/>
              <a:buFont typeface="Calibri"/>
              <a:buNone/>
              <a:defRPr sz="1575" b="0" i="0" u="none" strike="noStrike" cap="none">
                <a:solidFill>
                  <a:srgbClr val="007DBA"/>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53" name="Google Shape;53;p18"/>
          <p:cNvSpPr txBox="1">
            <a:spLocks noGrp="1"/>
          </p:cNvSpPr>
          <p:nvPr>
            <p:ph type="body" idx="1"/>
          </p:nvPr>
        </p:nvSpPr>
        <p:spPr>
          <a:xfrm>
            <a:off x="321371" y="1218031"/>
            <a:ext cx="8518524" cy="3674777"/>
          </a:xfrm>
          <a:prstGeom prst="rect">
            <a:avLst/>
          </a:prstGeom>
          <a:noFill/>
          <a:ln>
            <a:noFill/>
          </a:ln>
        </p:spPr>
        <p:txBody>
          <a:bodyPr spcFirstLastPara="1" wrap="square" lIns="0" tIns="0" rIns="0" bIns="0" anchor="t" anchorCtr="0">
            <a:noAutofit/>
          </a:bodyPr>
          <a:lstStyle>
            <a:lvl1pPr marL="457200" marR="0" lvl="0" indent="-323850" algn="l" rtl="0">
              <a:lnSpc>
                <a:spcPct val="90000"/>
              </a:lnSpc>
              <a:spcBef>
                <a:spcPts val="450"/>
              </a:spcBef>
              <a:spcAft>
                <a:spcPts val="0"/>
              </a:spcAft>
              <a:buClr>
                <a:srgbClr val="006C92"/>
              </a:buClr>
              <a:buSzPts val="1500"/>
              <a:buFont typeface="Arial"/>
              <a:buChar char="•"/>
              <a:defRPr sz="1500" b="0" i="0" u="none" strike="noStrike" cap="none">
                <a:solidFill>
                  <a:srgbClr val="006C92"/>
                </a:solidFill>
                <a:latin typeface="Calibri"/>
                <a:ea typeface="Calibri"/>
                <a:cs typeface="Calibri"/>
                <a:sym typeface="Calibri"/>
              </a:defRPr>
            </a:lvl1pPr>
            <a:lvl2pPr marL="914400" marR="0" lvl="1" indent="-323850" algn="l" rtl="0">
              <a:lnSpc>
                <a:spcPct val="90000"/>
              </a:lnSpc>
              <a:spcBef>
                <a:spcPts val="900"/>
              </a:spcBef>
              <a:spcAft>
                <a:spcPts val="0"/>
              </a:spcAft>
              <a:buClr>
                <a:srgbClr val="006C92"/>
              </a:buClr>
              <a:buSzPts val="1500"/>
              <a:buFont typeface="Arial"/>
              <a:buChar char="•"/>
              <a:defRPr sz="1500" b="0" i="0" u="none" strike="noStrike" cap="none">
                <a:solidFill>
                  <a:srgbClr val="006C92"/>
                </a:solidFill>
                <a:latin typeface="Calibri"/>
                <a:ea typeface="Calibri"/>
                <a:cs typeface="Calibri"/>
                <a:sym typeface="Calibri"/>
              </a:defRPr>
            </a:lvl2pPr>
            <a:lvl3pPr marL="1371600" marR="0" lvl="2" indent="-323850" algn="l" rtl="0">
              <a:lnSpc>
                <a:spcPct val="90000"/>
              </a:lnSpc>
              <a:spcBef>
                <a:spcPts val="900"/>
              </a:spcBef>
              <a:spcAft>
                <a:spcPts val="0"/>
              </a:spcAft>
              <a:buClr>
                <a:srgbClr val="006C92"/>
              </a:buClr>
              <a:buSzPts val="1500"/>
              <a:buFont typeface="Arial"/>
              <a:buChar char="•"/>
              <a:defRPr sz="1500" b="0" i="0" u="none" strike="noStrike" cap="none">
                <a:solidFill>
                  <a:srgbClr val="006C92"/>
                </a:solidFill>
                <a:latin typeface="Calibri"/>
                <a:ea typeface="Calibri"/>
                <a:cs typeface="Calibri"/>
                <a:sym typeface="Calibri"/>
              </a:defRPr>
            </a:lvl3pPr>
            <a:lvl4pPr marL="1828800" marR="0" lvl="3" indent="-323850" algn="l" rtl="0">
              <a:lnSpc>
                <a:spcPct val="90000"/>
              </a:lnSpc>
              <a:spcBef>
                <a:spcPts val="900"/>
              </a:spcBef>
              <a:spcAft>
                <a:spcPts val="0"/>
              </a:spcAft>
              <a:buClr>
                <a:srgbClr val="006C92"/>
              </a:buClr>
              <a:buSzPts val="1500"/>
              <a:buFont typeface="Arial"/>
              <a:buChar char="•"/>
              <a:defRPr sz="1500" b="0" i="0" u="none" strike="noStrike" cap="none">
                <a:solidFill>
                  <a:srgbClr val="006C92"/>
                </a:solidFill>
                <a:latin typeface="Calibri"/>
                <a:ea typeface="Calibri"/>
                <a:cs typeface="Calibri"/>
                <a:sym typeface="Calibri"/>
              </a:defRPr>
            </a:lvl4pPr>
            <a:lvl5pPr marL="2286000" marR="0" lvl="4" indent="-323850" algn="l" rtl="0">
              <a:lnSpc>
                <a:spcPct val="90000"/>
              </a:lnSpc>
              <a:spcBef>
                <a:spcPts val="900"/>
              </a:spcBef>
              <a:spcAft>
                <a:spcPts val="0"/>
              </a:spcAft>
              <a:buClr>
                <a:srgbClr val="006C92"/>
              </a:buClr>
              <a:buSzPts val="1500"/>
              <a:buFont typeface="Arial"/>
              <a:buChar char="•"/>
              <a:defRPr sz="1500" b="0" i="0" u="none" strike="noStrike" cap="none">
                <a:solidFill>
                  <a:srgbClr val="006C92"/>
                </a:solidFill>
                <a:latin typeface="Calibri"/>
                <a:ea typeface="Calibri"/>
                <a:cs typeface="Calibri"/>
                <a:sym typeface="Calibri"/>
              </a:defRPr>
            </a:lvl5pPr>
            <a:lvl6pPr marL="2743200" marR="0" lvl="5" indent="-300037" algn="l" rtl="0">
              <a:spcBef>
                <a:spcPts val="900"/>
              </a:spcBef>
              <a:spcAft>
                <a:spcPts val="0"/>
              </a:spcAft>
              <a:buClr>
                <a:schemeClr val="dk1"/>
              </a:buClr>
              <a:buSzPts val="1125"/>
              <a:buFont typeface="Arial"/>
              <a:buChar char="•"/>
              <a:defRPr sz="1125" b="0" i="0" u="none" strike="noStrike" cap="none">
                <a:solidFill>
                  <a:schemeClr val="dk1"/>
                </a:solidFill>
                <a:latin typeface="Arial"/>
                <a:ea typeface="Arial"/>
                <a:cs typeface="Arial"/>
                <a:sym typeface="Arial"/>
              </a:defRPr>
            </a:lvl6pPr>
            <a:lvl7pPr marL="3200400" marR="0" lvl="6" indent="-300037" algn="l" rtl="0">
              <a:spcBef>
                <a:spcPts val="225"/>
              </a:spcBef>
              <a:spcAft>
                <a:spcPts val="0"/>
              </a:spcAft>
              <a:buClr>
                <a:schemeClr val="dk1"/>
              </a:buClr>
              <a:buSzPts val="1125"/>
              <a:buFont typeface="Arial"/>
              <a:buChar char="•"/>
              <a:defRPr sz="1125" b="0" i="0" u="none" strike="noStrike" cap="none">
                <a:solidFill>
                  <a:schemeClr val="dk1"/>
                </a:solidFill>
                <a:latin typeface="Arial"/>
                <a:ea typeface="Arial"/>
                <a:cs typeface="Arial"/>
                <a:sym typeface="Arial"/>
              </a:defRPr>
            </a:lvl7pPr>
            <a:lvl8pPr marL="3657600" marR="0" lvl="7" indent="-300037" algn="l" rtl="0">
              <a:spcBef>
                <a:spcPts val="225"/>
              </a:spcBef>
              <a:spcAft>
                <a:spcPts val="0"/>
              </a:spcAft>
              <a:buClr>
                <a:schemeClr val="dk1"/>
              </a:buClr>
              <a:buSzPts val="1125"/>
              <a:buFont typeface="Arial"/>
              <a:buChar char="•"/>
              <a:defRPr sz="1125" b="0" i="0" u="none" strike="noStrike" cap="none">
                <a:solidFill>
                  <a:schemeClr val="dk1"/>
                </a:solidFill>
                <a:latin typeface="Arial"/>
                <a:ea typeface="Arial"/>
                <a:cs typeface="Arial"/>
                <a:sym typeface="Arial"/>
              </a:defRPr>
            </a:lvl8pPr>
            <a:lvl9pPr marL="4114800" marR="0" lvl="8" indent="-300037" algn="l" rtl="0">
              <a:spcBef>
                <a:spcPts val="225"/>
              </a:spcBef>
              <a:spcAft>
                <a:spcPts val="0"/>
              </a:spcAft>
              <a:buClr>
                <a:schemeClr val="dk1"/>
              </a:buClr>
              <a:buSzPts val="1125"/>
              <a:buFont typeface="Arial"/>
              <a:buChar char="•"/>
              <a:defRPr sz="1125" b="0" i="0" u="none" strike="noStrike" cap="none">
                <a:solidFill>
                  <a:schemeClr val="dk1"/>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sldLayoutIdLst>
    <p:sldLayoutId id="2147483660" r:id="rId1"/>
    <p:sldLayoutId id="2147483661"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orient="horz" pos="1620">
          <p15:clr>
            <a:srgbClr val="F26B43"/>
          </p15:clr>
        </p15:guide>
        <p15:guide id="2" pos="2880">
          <p15:clr>
            <a:srgbClr val="F26B43"/>
          </p15:clr>
        </p15:guide>
        <p15:guide id="3" pos="192">
          <p15:clr>
            <a:srgbClr val="F26B43"/>
          </p15:clr>
        </p15:guide>
        <p15:guide id="4" pos="5568">
          <p15:clr>
            <a:srgbClr val="F26B43"/>
          </p15:clr>
        </p15:guide>
        <p15:guide id="5" orient="horz" pos="468">
          <p15:clr>
            <a:srgbClr val="F26B43"/>
          </p15:clr>
        </p15:guide>
        <p15:guide id="6" orient="horz" pos="756">
          <p15:clr>
            <a:srgbClr val="F26B43"/>
          </p15:clr>
        </p15:guide>
        <p15:guide id="7" orient="horz" pos="3078">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15"/>
        <p:cNvGrpSpPr/>
        <p:nvPr/>
      </p:nvGrpSpPr>
      <p:grpSpPr>
        <a:xfrm>
          <a:off x="0" y="0"/>
          <a:ext cx="0" cy="0"/>
          <a:chOff x="0" y="0"/>
          <a:chExt cx="0" cy="0"/>
        </a:xfrm>
      </p:grpSpPr>
      <p:sp>
        <p:nvSpPr>
          <p:cNvPr id="116" name="Google Shape;116;p27"/>
          <p:cNvSpPr txBox="1">
            <a:spLocks noGrp="1"/>
          </p:cNvSpPr>
          <p:nvPr>
            <p:ph type="title"/>
          </p:nvPr>
        </p:nvSpPr>
        <p:spPr>
          <a:xfrm>
            <a:off x="317510" y="173013"/>
            <a:ext cx="8518525" cy="857250"/>
          </a:xfrm>
          <a:prstGeom prst="rect">
            <a:avLst/>
          </a:prstGeom>
          <a:noFill/>
          <a:ln>
            <a:noFill/>
          </a:ln>
        </p:spPr>
        <p:txBody>
          <a:bodyPr spcFirstLastPara="1" wrap="square" lIns="0" tIns="45700" rIns="0" bIns="45700" anchor="ctr" anchorCtr="0">
            <a:normAutofit/>
          </a:bodyPr>
          <a:lstStyle>
            <a:lvl1pPr marR="0" lvl="0" algn="l" rtl="0">
              <a:spcBef>
                <a:spcPts val="0"/>
              </a:spcBef>
              <a:spcAft>
                <a:spcPts val="0"/>
              </a:spcAft>
              <a:buClr>
                <a:srgbClr val="101D3A"/>
              </a:buClr>
              <a:buSzPts val="1350"/>
              <a:buFont typeface="Calibri"/>
              <a:buNone/>
              <a:defRPr sz="1350" b="0" i="0" u="none" strike="noStrike" cap="none">
                <a:solidFill>
                  <a:srgbClr val="101D3A"/>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7" name="Google Shape;117;p27"/>
          <p:cNvSpPr txBox="1">
            <a:spLocks noGrp="1"/>
          </p:cNvSpPr>
          <p:nvPr>
            <p:ph type="body" idx="1"/>
          </p:nvPr>
        </p:nvSpPr>
        <p:spPr>
          <a:xfrm>
            <a:off x="317500" y="1164692"/>
            <a:ext cx="8518524" cy="3394472"/>
          </a:xfrm>
          <a:prstGeom prst="rect">
            <a:avLst/>
          </a:prstGeom>
          <a:noFill/>
          <a:ln>
            <a:noFill/>
          </a:ln>
        </p:spPr>
        <p:txBody>
          <a:bodyPr spcFirstLastPara="1" wrap="square" lIns="0" tIns="45700" rIns="0" bIns="45700" anchor="t" anchorCtr="0">
            <a:noAutofit/>
          </a:bodyPr>
          <a:lstStyle>
            <a:lvl1pPr marL="457200" marR="0" lvl="0" indent="-285750" algn="l" rtl="0">
              <a:lnSpc>
                <a:spcPct val="90000"/>
              </a:lnSpc>
              <a:spcBef>
                <a:spcPts val="338"/>
              </a:spcBef>
              <a:spcAft>
                <a:spcPts val="0"/>
              </a:spcAft>
              <a:buClr>
                <a:srgbClr val="101D3A"/>
              </a:buClr>
              <a:buSzPts val="900"/>
              <a:buFont typeface="Arial"/>
              <a:buChar char="•"/>
              <a:defRPr sz="900" b="0" i="0" u="none" strike="noStrike" cap="none">
                <a:solidFill>
                  <a:srgbClr val="101D3A"/>
                </a:solidFill>
                <a:latin typeface="Calibri"/>
                <a:ea typeface="Calibri"/>
                <a:cs typeface="Calibri"/>
                <a:sym typeface="Calibri"/>
              </a:defRPr>
            </a:lvl1pPr>
            <a:lvl2pPr marL="914400" marR="0" lvl="1" indent="-285750" algn="l" rtl="0">
              <a:lnSpc>
                <a:spcPct val="90000"/>
              </a:lnSpc>
              <a:spcBef>
                <a:spcPts val="450"/>
              </a:spcBef>
              <a:spcAft>
                <a:spcPts val="0"/>
              </a:spcAft>
              <a:buClr>
                <a:srgbClr val="101D3A"/>
              </a:buClr>
              <a:buSzPts val="900"/>
              <a:buFont typeface="Arial"/>
              <a:buChar char="•"/>
              <a:defRPr sz="900" b="0" i="0" u="none" strike="noStrike" cap="none">
                <a:solidFill>
                  <a:srgbClr val="101D3A"/>
                </a:solidFill>
                <a:latin typeface="Calibri"/>
                <a:ea typeface="Calibri"/>
                <a:cs typeface="Calibri"/>
                <a:sym typeface="Calibri"/>
              </a:defRPr>
            </a:lvl2pPr>
            <a:lvl3pPr marL="1371600" marR="0" lvl="2" indent="-282194" algn="l" rtl="0">
              <a:lnSpc>
                <a:spcPct val="90000"/>
              </a:lnSpc>
              <a:spcBef>
                <a:spcPts val="450"/>
              </a:spcBef>
              <a:spcAft>
                <a:spcPts val="0"/>
              </a:spcAft>
              <a:buClr>
                <a:srgbClr val="101D3A"/>
              </a:buClr>
              <a:buSzPts val="844"/>
              <a:buFont typeface="Arial"/>
              <a:buChar char="•"/>
              <a:defRPr sz="843" b="0" i="0" u="none" strike="noStrike" cap="none">
                <a:solidFill>
                  <a:srgbClr val="101D3A"/>
                </a:solidFill>
                <a:latin typeface="Calibri"/>
                <a:ea typeface="Calibri"/>
                <a:cs typeface="Calibri"/>
                <a:sym typeface="Calibri"/>
              </a:defRPr>
            </a:lvl3pPr>
            <a:lvl4pPr marL="1828800" marR="0" lvl="3" indent="-275018" algn="l" rtl="0">
              <a:lnSpc>
                <a:spcPct val="90000"/>
              </a:lnSpc>
              <a:spcBef>
                <a:spcPts val="450"/>
              </a:spcBef>
              <a:spcAft>
                <a:spcPts val="0"/>
              </a:spcAft>
              <a:buClr>
                <a:srgbClr val="101D3A"/>
              </a:buClr>
              <a:buSzPts val="731"/>
              <a:buFont typeface="Arial"/>
              <a:buChar char="•"/>
              <a:defRPr sz="731" b="0" i="0" u="none" strike="noStrike" cap="none">
                <a:solidFill>
                  <a:srgbClr val="101D3A"/>
                </a:solidFill>
                <a:latin typeface="Calibri"/>
                <a:ea typeface="Calibri"/>
                <a:cs typeface="Calibri"/>
                <a:sym typeface="Calibri"/>
              </a:defRPr>
            </a:lvl4pPr>
            <a:lvl5pPr marL="2286000" marR="0" lvl="4" indent="-271462" algn="l" rtl="0">
              <a:lnSpc>
                <a:spcPct val="90000"/>
              </a:lnSpc>
              <a:spcBef>
                <a:spcPts val="450"/>
              </a:spcBef>
              <a:spcAft>
                <a:spcPts val="0"/>
              </a:spcAft>
              <a:buClr>
                <a:srgbClr val="101D3A"/>
              </a:buClr>
              <a:buSzPts val="675"/>
              <a:buFont typeface="Arial"/>
              <a:buChar char="•"/>
              <a:defRPr sz="675" b="0" i="0" u="none" strike="noStrike" cap="none">
                <a:solidFill>
                  <a:srgbClr val="101D3A"/>
                </a:solidFill>
                <a:latin typeface="Calibri"/>
                <a:ea typeface="Calibri"/>
                <a:cs typeface="Calibri"/>
                <a:sym typeface="Calibri"/>
              </a:defRPr>
            </a:lvl5pPr>
            <a:lvl6pPr marL="2743200" marR="0" lvl="5" indent="-300037" algn="l" rtl="0">
              <a:spcBef>
                <a:spcPts val="450"/>
              </a:spcBef>
              <a:spcAft>
                <a:spcPts val="0"/>
              </a:spcAft>
              <a:buClr>
                <a:schemeClr val="dk1"/>
              </a:buClr>
              <a:buSzPts val="1125"/>
              <a:buFont typeface="Arial"/>
              <a:buChar char="•"/>
              <a:defRPr sz="1125" b="0" i="0" u="none" strike="noStrike" cap="none">
                <a:solidFill>
                  <a:schemeClr val="dk1"/>
                </a:solidFill>
                <a:latin typeface="Arial"/>
                <a:ea typeface="Arial"/>
                <a:cs typeface="Arial"/>
                <a:sym typeface="Arial"/>
              </a:defRPr>
            </a:lvl6pPr>
            <a:lvl7pPr marL="3200400" marR="0" lvl="6" indent="-300037" algn="l" rtl="0">
              <a:spcBef>
                <a:spcPts val="225"/>
              </a:spcBef>
              <a:spcAft>
                <a:spcPts val="0"/>
              </a:spcAft>
              <a:buClr>
                <a:schemeClr val="dk1"/>
              </a:buClr>
              <a:buSzPts val="1125"/>
              <a:buFont typeface="Arial"/>
              <a:buChar char="•"/>
              <a:defRPr sz="1125" b="0" i="0" u="none" strike="noStrike" cap="none">
                <a:solidFill>
                  <a:schemeClr val="dk1"/>
                </a:solidFill>
                <a:latin typeface="Arial"/>
                <a:ea typeface="Arial"/>
                <a:cs typeface="Arial"/>
                <a:sym typeface="Arial"/>
              </a:defRPr>
            </a:lvl7pPr>
            <a:lvl8pPr marL="3657600" marR="0" lvl="7" indent="-300037" algn="l" rtl="0">
              <a:spcBef>
                <a:spcPts val="225"/>
              </a:spcBef>
              <a:spcAft>
                <a:spcPts val="0"/>
              </a:spcAft>
              <a:buClr>
                <a:schemeClr val="dk1"/>
              </a:buClr>
              <a:buSzPts val="1125"/>
              <a:buFont typeface="Arial"/>
              <a:buChar char="•"/>
              <a:defRPr sz="1125" b="0" i="0" u="none" strike="noStrike" cap="none">
                <a:solidFill>
                  <a:schemeClr val="dk1"/>
                </a:solidFill>
                <a:latin typeface="Arial"/>
                <a:ea typeface="Arial"/>
                <a:cs typeface="Arial"/>
                <a:sym typeface="Arial"/>
              </a:defRPr>
            </a:lvl8pPr>
            <a:lvl9pPr marL="4114800" marR="0" lvl="8" indent="-300037" algn="l" rtl="0">
              <a:spcBef>
                <a:spcPts val="225"/>
              </a:spcBef>
              <a:spcAft>
                <a:spcPts val="0"/>
              </a:spcAft>
              <a:buClr>
                <a:schemeClr val="dk1"/>
              </a:buClr>
              <a:buSzPts val="1125"/>
              <a:buFont typeface="Arial"/>
              <a:buChar char="•"/>
              <a:defRPr sz="1125" b="0" i="0" u="none" strike="noStrike" cap="none">
                <a:solidFill>
                  <a:schemeClr val="dk1"/>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mailto:TESPayroll@ucsd.edu" TargetMode="External"/><Relationship Id="rId2" Type="http://schemas.openxmlformats.org/officeDocument/2006/relationships/notesSlide" Target="../notesSlides/notesSlide10.xml"/><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1.xml"/><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hyperlink" Target="mailto:tespayroll@ucsd.edu" TargetMode="External"/><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3.xml"/></Relationships>
</file>

<file path=ppt/slides/_rels/slide2.xml.rels><?xml version="1.0" encoding="UTF-8" standalone="yes"?>
<Relationships xmlns="http://schemas.openxmlformats.org/package/2006/relationships"><Relationship Id="rId3" Type="http://schemas.openxmlformats.org/officeDocument/2006/relationships/hyperlink" Target="http://tops.ucsd.edu/" TargetMode="External"/><Relationship Id="rId2" Type="http://schemas.openxmlformats.org/officeDocument/2006/relationships/notesSlide" Target="../notesSlides/notesSlide2.xml"/><Relationship Id="rId1" Type="http://schemas.openxmlformats.org/officeDocument/2006/relationships/slideLayout" Target="../slideLayouts/slideLayout4.xml"/><Relationship Id="rId4" Type="http://schemas.openxmlformats.org/officeDocument/2006/relationships/hyperlink" Target="mailto:TESPayroll@ucsd.edu"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hyperlink" Target="http://tops.ucsd.edu/" TargetMode="External"/><Relationship Id="rId2" Type="http://schemas.openxmlformats.org/officeDocument/2006/relationships/notesSlide" Target="../notesSlides/notesSlide4.xml"/><Relationship Id="rId1" Type="http://schemas.openxmlformats.org/officeDocument/2006/relationships/slideLayout" Target="../slideLayouts/slideLayout8.xml"/><Relationship Id="rId4" Type="http://schemas.openxmlformats.org/officeDocument/2006/relationships/image" Target="../media/image9.png"/></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7.xml"/><Relationship Id="rId1" Type="http://schemas.openxmlformats.org/officeDocument/2006/relationships/slideLayout" Target="../slideLayouts/slideLayout10.xml"/><Relationship Id="rId4" Type="http://schemas.openxmlformats.org/officeDocument/2006/relationships/image" Target="../media/image13.png"/></Relationships>
</file>

<file path=ppt/slides/_rels/slide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8.xml"/><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9.xm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7" name="Google Shape;137;p1"/>
          <p:cNvSpPr txBox="1">
            <a:spLocks noGrp="1"/>
          </p:cNvSpPr>
          <p:nvPr>
            <p:ph type="ctrTitle"/>
          </p:nvPr>
        </p:nvSpPr>
        <p:spPr>
          <a:xfrm>
            <a:off x="288697" y="3141363"/>
            <a:ext cx="8573264" cy="1102519"/>
          </a:xfrm>
          <a:prstGeom prst="rect">
            <a:avLst/>
          </a:prstGeom>
          <a:noFill/>
          <a:ln>
            <a:noFill/>
          </a:ln>
        </p:spPr>
        <p:txBody>
          <a:bodyPr spcFirstLastPara="1" wrap="square" lIns="0" tIns="0" rIns="0" bIns="0" anchor="b" anchorCtr="0">
            <a:noAutofit/>
          </a:bodyPr>
          <a:lstStyle/>
          <a:p>
            <a:pPr marL="0" lvl="0" indent="0" algn="l" rtl="0">
              <a:lnSpc>
                <a:spcPct val="83333"/>
              </a:lnSpc>
              <a:spcBef>
                <a:spcPts val="0"/>
              </a:spcBef>
              <a:spcAft>
                <a:spcPts val="0"/>
              </a:spcAft>
              <a:buClr>
                <a:srgbClr val="FFFFFF"/>
              </a:buClr>
              <a:buSzPts val="2700"/>
              <a:buFont typeface="Calibri"/>
              <a:buNone/>
            </a:pPr>
            <a:r>
              <a:rPr lang="en-US" dirty="0">
                <a:solidFill>
                  <a:srgbClr val="FFC000"/>
                </a:solidFill>
              </a:rPr>
              <a:t>TES Online Pay System (TOPS) Tutorial</a:t>
            </a:r>
            <a:endParaRPr dirty="0">
              <a:solidFill>
                <a:srgbClr val="FFC000"/>
              </a:solidFill>
            </a:endParaRPr>
          </a:p>
        </p:txBody>
      </p:sp>
      <p:sp>
        <p:nvSpPr>
          <p:cNvPr id="138" name="Google Shape;138;p1"/>
          <p:cNvSpPr txBox="1">
            <a:spLocks noGrp="1"/>
          </p:cNvSpPr>
          <p:nvPr>
            <p:ph type="subTitle" idx="1"/>
          </p:nvPr>
        </p:nvSpPr>
        <p:spPr>
          <a:xfrm>
            <a:off x="288697" y="4353529"/>
            <a:ext cx="8573264" cy="562332"/>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rgbClr val="FFFFFF"/>
              </a:buClr>
              <a:buSzPts val="1500"/>
              <a:buNone/>
            </a:pPr>
            <a:r>
              <a:rPr lang="en-US" dirty="0"/>
              <a:t>2025</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83"/>
        <p:cNvGrpSpPr/>
        <p:nvPr/>
      </p:nvGrpSpPr>
      <p:grpSpPr>
        <a:xfrm>
          <a:off x="0" y="0"/>
          <a:ext cx="0" cy="0"/>
          <a:chOff x="0" y="0"/>
          <a:chExt cx="0" cy="0"/>
        </a:xfrm>
      </p:grpSpPr>
      <p:sp>
        <p:nvSpPr>
          <p:cNvPr id="184" name="Google Shape;184;p8"/>
          <p:cNvSpPr txBox="1">
            <a:spLocks noGrp="1"/>
          </p:cNvSpPr>
          <p:nvPr>
            <p:ph type="ctrTitle"/>
          </p:nvPr>
        </p:nvSpPr>
        <p:spPr>
          <a:xfrm>
            <a:off x="-123568" y="188158"/>
            <a:ext cx="9005882" cy="608855"/>
          </a:xfrm>
          <a:prstGeom prst="rect">
            <a:avLst/>
          </a:prstGeom>
          <a:solidFill>
            <a:schemeClr val="lt1"/>
          </a:solidFill>
          <a:ln>
            <a:noFill/>
          </a:ln>
        </p:spPr>
        <p:txBody>
          <a:bodyPr spcFirstLastPara="1" wrap="square" lIns="457200" tIns="0" rIns="0" bIns="0" anchor="ctr" anchorCtr="0">
            <a:noAutofit/>
          </a:bodyPr>
          <a:lstStyle/>
          <a:p>
            <a:pPr lvl="0">
              <a:lnSpc>
                <a:spcPct val="88636"/>
              </a:lnSpc>
              <a:buSzPts val="2200"/>
            </a:pPr>
            <a:r>
              <a:rPr lang="en-US" dirty="0"/>
              <a:t>Other Items to note</a:t>
            </a:r>
            <a:endParaRPr dirty="0"/>
          </a:p>
        </p:txBody>
      </p:sp>
      <p:sp>
        <p:nvSpPr>
          <p:cNvPr id="5" name="Google Shape;167;p4">
            <a:extLst>
              <a:ext uri="{FF2B5EF4-FFF2-40B4-BE49-F238E27FC236}">
                <a16:creationId xmlns:a16="http://schemas.microsoft.com/office/drawing/2014/main" id="{C86D9415-5EED-4374-BC4D-6174CB13E657}"/>
              </a:ext>
            </a:extLst>
          </p:cNvPr>
          <p:cNvSpPr txBox="1">
            <a:spLocks/>
          </p:cNvSpPr>
          <p:nvPr/>
        </p:nvSpPr>
        <p:spPr>
          <a:xfrm>
            <a:off x="326546" y="906780"/>
            <a:ext cx="8450359" cy="3818732"/>
          </a:xfrm>
          <a:prstGeom prst="rect">
            <a:avLst/>
          </a:prstGeom>
          <a:noFill/>
          <a:ln>
            <a:noFill/>
          </a:ln>
        </p:spPr>
        <p:txBody>
          <a:bodyPr spcFirstLastPara="1" wrap="square" lIns="0" tIns="0" rIns="0" bIns="0" anchor="t" anchorCtr="0">
            <a:noAutofit/>
          </a:bodyPr>
          <a:lstStyle>
            <a:defPPr marR="0" lvl="0" algn="l" rtl="0">
              <a:lnSpc>
                <a:spcPct val="100000"/>
              </a:lnSpc>
              <a:spcBef>
                <a:spcPts val="0"/>
              </a:spcBef>
              <a:spcAft>
                <a:spcPts val="0"/>
              </a:spcAft>
            </a:defPPr>
            <a:lvl1pPr marL="457200" marR="0" lvl="0" indent="-228600" algn="l" rtl="0">
              <a:lnSpc>
                <a:spcPct val="90000"/>
              </a:lnSpc>
              <a:spcBef>
                <a:spcPts val="450"/>
              </a:spcBef>
              <a:spcAft>
                <a:spcPts val="0"/>
              </a:spcAft>
              <a:buClr>
                <a:srgbClr val="0C68AC"/>
              </a:buClr>
              <a:buSzPts val="1500"/>
              <a:buFont typeface="Arial"/>
              <a:buNone/>
              <a:defRPr sz="1500" b="0" i="0" u="none" strike="noStrike" cap="none">
                <a:solidFill>
                  <a:schemeClr val="lt1"/>
                </a:solidFill>
                <a:latin typeface="Calibri"/>
                <a:ea typeface="Calibri"/>
                <a:cs typeface="Calibri"/>
                <a:sym typeface="Calibri"/>
              </a:defRPr>
            </a:lvl1pPr>
            <a:lvl2pPr marL="914400" marR="0" lvl="1" indent="-228600" algn="l" rtl="0">
              <a:lnSpc>
                <a:spcPct val="90000"/>
              </a:lnSpc>
              <a:spcBef>
                <a:spcPts val="900"/>
              </a:spcBef>
              <a:spcAft>
                <a:spcPts val="0"/>
              </a:spcAft>
              <a:buClr>
                <a:srgbClr val="0C68AC"/>
              </a:buClr>
              <a:buSzPts val="1500"/>
              <a:buFont typeface="Arial"/>
              <a:buNone/>
              <a:defRPr sz="1500" b="0" i="0" u="none" strike="noStrike" cap="none">
                <a:solidFill>
                  <a:schemeClr val="lt1"/>
                </a:solidFill>
                <a:latin typeface="Calibri"/>
                <a:ea typeface="Calibri"/>
                <a:cs typeface="Calibri"/>
                <a:sym typeface="Calibri"/>
              </a:defRPr>
            </a:lvl2pPr>
            <a:lvl3pPr marL="1371600" marR="0" lvl="2" indent="-228600" algn="l" rtl="0">
              <a:lnSpc>
                <a:spcPct val="90000"/>
              </a:lnSpc>
              <a:spcBef>
                <a:spcPts val="900"/>
              </a:spcBef>
              <a:spcAft>
                <a:spcPts val="0"/>
              </a:spcAft>
              <a:buClr>
                <a:srgbClr val="0C68AC"/>
              </a:buClr>
              <a:buSzPts val="1500"/>
              <a:buFont typeface="Arial"/>
              <a:buNone/>
              <a:defRPr sz="1500" b="0" i="0" u="none" strike="noStrike" cap="none">
                <a:solidFill>
                  <a:schemeClr val="lt1"/>
                </a:solidFill>
                <a:latin typeface="Calibri"/>
                <a:ea typeface="Calibri"/>
                <a:cs typeface="Calibri"/>
                <a:sym typeface="Calibri"/>
              </a:defRPr>
            </a:lvl3pPr>
            <a:lvl4pPr marL="1828800" marR="0" lvl="3" indent="-228600" algn="l" rtl="0">
              <a:lnSpc>
                <a:spcPct val="90000"/>
              </a:lnSpc>
              <a:spcBef>
                <a:spcPts val="900"/>
              </a:spcBef>
              <a:spcAft>
                <a:spcPts val="0"/>
              </a:spcAft>
              <a:buClr>
                <a:srgbClr val="0C68AC"/>
              </a:buClr>
              <a:buSzPts val="1500"/>
              <a:buFont typeface="Arial"/>
              <a:buNone/>
              <a:defRPr sz="1500" b="0" i="0" u="none" strike="noStrike" cap="none">
                <a:solidFill>
                  <a:schemeClr val="lt1"/>
                </a:solidFill>
                <a:latin typeface="Calibri"/>
                <a:ea typeface="Calibri"/>
                <a:cs typeface="Calibri"/>
                <a:sym typeface="Calibri"/>
              </a:defRPr>
            </a:lvl4pPr>
            <a:lvl5pPr marL="2286000" marR="0" lvl="4" indent="-228600" algn="l" rtl="0">
              <a:lnSpc>
                <a:spcPct val="90000"/>
              </a:lnSpc>
              <a:spcBef>
                <a:spcPts val="900"/>
              </a:spcBef>
              <a:spcAft>
                <a:spcPts val="0"/>
              </a:spcAft>
              <a:buClr>
                <a:srgbClr val="0C68AC"/>
              </a:buClr>
              <a:buSzPts val="1500"/>
              <a:buFont typeface="Arial"/>
              <a:buNone/>
              <a:defRPr sz="1500" b="0" i="0" u="none" strike="noStrike" cap="none">
                <a:solidFill>
                  <a:schemeClr val="lt1"/>
                </a:solidFill>
                <a:latin typeface="Calibri"/>
                <a:ea typeface="Calibri"/>
                <a:cs typeface="Calibri"/>
                <a:sym typeface="Calibri"/>
              </a:defRPr>
            </a:lvl5pPr>
            <a:lvl6pPr marL="2743200" marR="0" lvl="5" indent="-342900" algn="l" rtl="0">
              <a:lnSpc>
                <a:spcPct val="100000"/>
              </a:lnSpc>
              <a:spcBef>
                <a:spcPts val="900"/>
              </a:spcBef>
              <a:spcAft>
                <a:spcPts val="0"/>
              </a:spcAft>
              <a:buClr>
                <a:schemeClr val="dk1"/>
              </a:buClr>
              <a:buSzPts val="1800"/>
              <a:buFont typeface="Arial"/>
              <a:buChar char="•"/>
              <a:defRPr sz="1125" b="0" i="0" u="none" strike="noStrike" cap="none">
                <a:solidFill>
                  <a:schemeClr val="dk1"/>
                </a:solidFill>
                <a:latin typeface="Arial"/>
                <a:ea typeface="Arial"/>
                <a:cs typeface="Arial"/>
                <a:sym typeface="Arial"/>
              </a:defRPr>
            </a:lvl6pPr>
            <a:lvl7pPr marL="3200400" marR="0" lvl="6" indent="-342900" algn="l" rtl="0">
              <a:lnSpc>
                <a:spcPct val="100000"/>
              </a:lnSpc>
              <a:spcBef>
                <a:spcPts val="360"/>
              </a:spcBef>
              <a:spcAft>
                <a:spcPts val="0"/>
              </a:spcAft>
              <a:buClr>
                <a:schemeClr val="dk1"/>
              </a:buClr>
              <a:buSzPts val="1800"/>
              <a:buFont typeface="Arial"/>
              <a:buChar char="•"/>
              <a:defRPr sz="1125" b="0" i="0" u="none" strike="noStrike" cap="none">
                <a:solidFill>
                  <a:schemeClr val="dk1"/>
                </a:solidFill>
                <a:latin typeface="Arial"/>
                <a:ea typeface="Arial"/>
                <a:cs typeface="Arial"/>
                <a:sym typeface="Arial"/>
              </a:defRPr>
            </a:lvl7pPr>
            <a:lvl8pPr marL="3657600" marR="0" lvl="7" indent="-342900" algn="l" rtl="0">
              <a:lnSpc>
                <a:spcPct val="100000"/>
              </a:lnSpc>
              <a:spcBef>
                <a:spcPts val="360"/>
              </a:spcBef>
              <a:spcAft>
                <a:spcPts val="0"/>
              </a:spcAft>
              <a:buClr>
                <a:schemeClr val="dk1"/>
              </a:buClr>
              <a:buSzPts val="1800"/>
              <a:buFont typeface="Arial"/>
              <a:buChar char="•"/>
              <a:defRPr sz="1125" b="0" i="0" u="none" strike="noStrike" cap="none">
                <a:solidFill>
                  <a:schemeClr val="dk1"/>
                </a:solidFill>
                <a:latin typeface="Arial"/>
                <a:ea typeface="Arial"/>
                <a:cs typeface="Arial"/>
                <a:sym typeface="Arial"/>
              </a:defRPr>
            </a:lvl8pPr>
            <a:lvl9pPr marL="4114800" marR="0" lvl="8" indent="-342900" algn="l" rtl="0">
              <a:lnSpc>
                <a:spcPct val="100000"/>
              </a:lnSpc>
              <a:spcBef>
                <a:spcPts val="360"/>
              </a:spcBef>
              <a:spcAft>
                <a:spcPts val="0"/>
              </a:spcAft>
              <a:buClr>
                <a:schemeClr val="dk1"/>
              </a:buClr>
              <a:buSzPts val="1800"/>
              <a:buFont typeface="Arial"/>
              <a:buChar char="•"/>
              <a:defRPr sz="1125" b="0" i="0" u="none" strike="noStrike" cap="none">
                <a:solidFill>
                  <a:schemeClr val="dk1"/>
                </a:solidFill>
                <a:latin typeface="Arial"/>
                <a:ea typeface="Arial"/>
                <a:cs typeface="Arial"/>
                <a:sym typeface="Arial"/>
              </a:defRPr>
            </a:lvl9pPr>
          </a:lstStyle>
          <a:p>
            <a:pPr marL="285750" indent="-285750">
              <a:spcBef>
                <a:spcPts val="0"/>
              </a:spcBef>
              <a:spcAft>
                <a:spcPts val="600"/>
              </a:spcAft>
              <a:buFont typeface="Arial" panose="020B0604020202020204" pitchFamily="34" charset="0"/>
              <a:buChar char="•"/>
            </a:pPr>
            <a:r>
              <a:rPr lang="en-US" dirty="0"/>
              <a:t>If you have any issues or questions with timekeeping, please contact </a:t>
            </a:r>
            <a:r>
              <a:rPr lang="en-US" u="sng" dirty="0">
                <a:hlinkClick r:id="rId3"/>
              </a:rPr>
              <a:t>TESPayroll@ucsd.edu</a:t>
            </a:r>
            <a:r>
              <a:rPr lang="en-US" dirty="0"/>
              <a:t>. When contacting, please make sure to state your name and employee ID if available. It is helpful if you are specific and list important details so your request can be completed timely and cc your Reporting Supervisor.</a:t>
            </a:r>
          </a:p>
          <a:p>
            <a:pPr marL="285750" indent="-285750">
              <a:spcBef>
                <a:spcPts val="0"/>
              </a:spcBef>
              <a:spcAft>
                <a:spcPts val="600"/>
              </a:spcAft>
              <a:buFont typeface="Arial" panose="020B0604020202020204" pitchFamily="34" charset="0"/>
              <a:buChar char="•"/>
            </a:pPr>
            <a:endParaRPr lang="en-US" dirty="0"/>
          </a:p>
          <a:p>
            <a:pPr marL="285750" indent="-285750">
              <a:spcBef>
                <a:spcPts val="0"/>
              </a:spcBef>
              <a:spcAft>
                <a:spcPts val="600"/>
              </a:spcAft>
              <a:buFont typeface="Arial" panose="020B0604020202020204" pitchFamily="34" charset="0"/>
              <a:buChar char="•"/>
            </a:pPr>
            <a:r>
              <a:rPr lang="en-US" dirty="0"/>
              <a:t>If you are taking time off an not using vacation or sick leave, please add comments to the applicable timesheet for awareness and documentation purposes. </a:t>
            </a:r>
            <a:r>
              <a:rPr lang="en-US" dirty="0" err="1"/>
              <a:t>ie</a:t>
            </a:r>
            <a:r>
              <a:rPr lang="en-US" dirty="0"/>
              <a:t>: “</a:t>
            </a:r>
            <a:r>
              <a:rPr lang="en-US" i="1" dirty="0"/>
              <a:t>I will be taking Monday through Friday off (1/21-1/24) and am choosing to take leave without pay</a:t>
            </a:r>
            <a:r>
              <a:rPr lang="en-US" dirty="0"/>
              <a:t>”</a:t>
            </a:r>
          </a:p>
          <a:p>
            <a:pPr marL="285750" indent="-285750">
              <a:spcBef>
                <a:spcPts val="0"/>
              </a:spcBef>
              <a:spcAft>
                <a:spcPts val="600"/>
              </a:spcAft>
              <a:buFont typeface="Arial" panose="020B0604020202020204" pitchFamily="34" charset="0"/>
              <a:buChar char="•"/>
            </a:pPr>
            <a:endParaRPr lang="en-US" dirty="0"/>
          </a:p>
          <a:p>
            <a:pPr marL="285750" indent="-285750">
              <a:spcBef>
                <a:spcPts val="0"/>
              </a:spcBef>
              <a:spcAft>
                <a:spcPts val="600"/>
              </a:spcAft>
              <a:buFont typeface="Arial" panose="020B0604020202020204" pitchFamily="34" charset="0"/>
              <a:buChar char="•"/>
            </a:pPr>
            <a:r>
              <a:rPr lang="en-US" dirty="0"/>
              <a:t>Paystubs, w2s and accruals are accessed directly by employees by signing into UCPath with their Active Directory log in details (https://ucpath.ucsd.edu/)</a:t>
            </a:r>
          </a:p>
          <a:p>
            <a:pPr marL="742950" lvl="1" indent="-285750">
              <a:spcBef>
                <a:spcPts val="0"/>
              </a:spcBef>
              <a:spcAft>
                <a:spcPts val="600"/>
              </a:spcAft>
              <a:buFont typeface="Arial" panose="020B0604020202020204" pitchFamily="34" charset="0"/>
              <a:buChar char="•"/>
            </a:pPr>
            <a:r>
              <a:rPr lang="en-US" dirty="0"/>
              <a:t>View Paystubs: Employee Actions &gt; Income and Taxes &gt; View Paycheck</a:t>
            </a:r>
          </a:p>
          <a:p>
            <a:pPr marL="742950" lvl="1" indent="-285750">
              <a:spcBef>
                <a:spcPts val="0"/>
              </a:spcBef>
              <a:spcAft>
                <a:spcPts val="600"/>
              </a:spcAft>
              <a:buFont typeface="Arial" panose="020B0604020202020204" pitchFamily="34" charset="0"/>
              <a:buChar char="•"/>
            </a:pPr>
            <a:r>
              <a:rPr lang="en-US" dirty="0"/>
              <a:t>View Accruals: Employee Actions &gt; Leave Balances Review</a:t>
            </a:r>
          </a:p>
          <a:p>
            <a:pPr marL="742950" lvl="1" indent="-285750">
              <a:spcBef>
                <a:spcPts val="0"/>
              </a:spcBef>
              <a:spcAft>
                <a:spcPts val="600"/>
              </a:spcAft>
              <a:buFont typeface="Arial" panose="020B0604020202020204" pitchFamily="34" charset="0"/>
              <a:buChar char="•"/>
            </a:pPr>
            <a:r>
              <a:rPr lang="en-US" dirty="0"/>
              <a:t>View W2: Employee Actions &gt; Income and Taxes &gt; View Online W-2/W-2C</a:t>
            </a:r>
          </a:p>
        </p:txBody>
      </p:sp>
    </p:spTree>
    <p:extLst>
      <p:ext uri="{BB962C8B-B14F-4D97-AF65-F5344CB8AC3E}">
        <p14:creationId xmlns:p14="http://schemas.microsoft.com/office/powerpoint/2010/main" val="22415047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97"/>
        <p:cNvGrpSpPr/>
        <p:nvPr/>
      </p:nvGrpSpPr>
      <p:grpSpPr>
        <a:xfrm>
          <a:off x="0" y="0"/>
          <a:ext cx="0" cy="0"/>
          <a:chOff x="0" y="0"/>
          <a:chExt cx="0" cy="0"/>
        </a:xfrm>
      </p:grpSpPr>
      <p:sp>
        <p:nvSpPr>
          <p:cNvPr id="199" name="Google Shape;199;p10"/>
          <p:cNvSpPr txBox="1">
            <a:spLocks noGrp="1"/>
          </p:cNvSpPr>
          <p:nvPr>
            <p:ph type="ctrTitle"/>
          </p:nvPr>
        </p:nvSpPr>
        <p:spPr>
          <a:xfrm>
            <a:off x="-123568" y="188158"/>
            <a:ext cx="9005882" cy="608855"/>
          </a:xfrm>
          <a:prstGeom prst="rect">
            <a:avLst/>
          </a:prstGeom>
          <a:solidFill>
            <a:srgbClr val="006C92"/>
          </a:solidFill>
          <a:ln>
            <a:noFill/>
          </a:ln>
        </p:spPr>
        <p:txBody>
          <a:bodyPr spcFirstLastPara="1" wrap="square" lIns="457200" tIns="0" rIns="0" bIns="0" anchor="ctr" anchorCtr="0">
            <a:noAutofit/>
          </a:bodyPr>
          <a:lstStyle/>
          <a:p>
            <a:pPr marL="0" lvl="0" indent="0" algn="l" rtl="0">
              <a:lnSpc>
                <a:spcPct val="88636"/>
              </a:lnSpc>
              <a:spcBef>
                <a:spcPts val="0"/>
              </a:spcBef>
              <a:spcAft>
                <a:spcPts val="0"/>
              </a:spcAft>
              <a:buClr>
                <a:schemeClr val="lt1"/>
              </a:buClr>
              <a:buSzPts val="2200"/>
              <a:buFont typeface="Calibri"/>
              <a:buNone/>
            </a:pPr>
            <a:r>
              <a:rPr lang="en-US" dirty="0"/>
              <a:t>Holiday Hours</a:t>
            </a:r>
            <a:endParaRPr dirty="0"/>
          </a:p>
        </p:txBody>
      </p:sp>
      <p:sp>
        <p:nvSpPr>
          <p:cNvPr id="200" name="Google Shape;200;p10"/>
          <p:cNvSpPr txBox="1">
            <a:spLocks noGrp="1"/>
          </p:cNvSpPr>
          <p:nvPr>
            <p:ph type="body" idx="1"/>
          </p:nvPr>
        </p:nvSpPr>
        <p:spPr>
          <a:xfrm>
            <a:off x="145172" y="1090825"/>
            <a:ext cx="3777908" cy="3404655"/>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1200"/>
              </a:spcAft>
              <a:buSzPts val="1500"/>
            </a:pPr>
            <a:r>
              <a:rPr lang="en-US" dirty="0"/>
              <a:t>Paid University Holidays will already be indicated on your timesheet with “Holiday” instead of the date. For University Holidays:</a:t>
            </a:r>
          </a:p>
          <a:p>
            <a:pPr marL="285750" lvl="0" indent="-285750">
              <a:spcBef>
                <a:spcPts val="0"/>
              </a:spcBef>
              <a:spcAft>
                <a:spcPts val="600"/>
              </a:spcAft>
              <a:buFont typeface="Arial" panose="020B0604020202020204" pitchFamily="34" charset="0"/>
              <a:buChar char="•"/>
            </a:pPr>
            <a:r>
              <a:rPr lang="en-US" b="1" dirty="0">
                <a:highlight>
                  <a:srgbClr val="FFFF00"/>
                </a:highlight>
              </a:rPr>
              <a:t>DO NOT enter hours on the holiday day if you DID NOT WORK</a:t>
            </a:r>
          </a:p>
          <a:p>
            <a:pPr marL="285750" lvl="0" indent="-285750">
              <a:spcBef>
                <a:spcPts val="0"/>
              </a:spcBef>
              <a:spcAft>
                <a:spcPts val="600"/>
              </a:spcAft>
              <a:buFont typeface="Arial" panose="020B0604020202020204" pitchFamily="34" charset="0"/>
              <a:buChar char="•"/>
            </a:pPr>
            <a:r>
              <a:rPr lang="en-US" b="1" dirty="0">
                <a:highlight>
                  <a:srgbClr val="FFFF00"/>
                </a:highlight>
              </a:rPr>
              <a:t>ONLY enter hours if you WORKED on the holiday</a:t>
            </a:r>
          </a:p>
          <a:p>
            <a:pPr marL="742950" lvl="1" indent="-285750">
              <a:spcBef>
                <a:spcPts val="0"/>
              </a:spcBef>
              <a:spcAft>
                <a:spcPts val="600"/>
              </a:spcAft>
              <a:buFont typeface="Calibri" panose="020F0502020204030204" pitchFamily="34" charset="0"/>
              <a:buChar char="—"/>
            </a:pPr>
            <a:r>
              <a:rPr lang="en-US" sz="1400" dirty="0"/>
              <a:t>If you worked on the holiday, please also note that in the ‘</a:t>
            </a:r>
            <a:r>
              <a:rPr lang="en-US" sz="1400" b="1" dirty="0"/>
              <a:t>Comments</a:t>
            </a:r>
            <a:r>
              <a:rPr lang="en-US" sz="1400" dirty="0"/>
              <a:t>’ section</a:t>
            </a:r>
          </a:p>
          <a:p>
            <a:pPr marL="285750" lvl="0" indent="-285750">
              <a:spcBef>
                <a:spcPts val="0"/>
              </a:spcBef>
              <a:spcAft>
                <a:spcPts val="600"/>
              </a:spcAft>
              <a:buFont typeface="Arial" panose="020B0604020202020204" pitchFamily="34" charset="0"/>
              <a:buChar char="•"/>
            </a:pPr>
            <a:r>
              <a:rPr lang="en-US" dirty="0"/>
              <a:t>Eligible Holiday pay is calculated by Central Payroll/UCPath once HR submits your timesheet</a:t>
            </a:r>
          </a:p>
          <a:p>
            <a:pPr marL="285750" lvl="0" indent="-285750">
              <a:spcBef>
                <a:spcPts val="0"/>
              </a:spcBef>
              <a:spcAft>
                <a:spcPts val="600"/>
              </a:spcAft>
              <a:buFont typeface="Arial" panose="020B0604020202020204" pitchFamily="34" charset="0"/>
              <a:buChar char="•"/>
            </a:pPr>
            <a:endParaRPr lang="en-US" dirty="0"/>
          </a:p>
          <a:p>
            <a:pPr marL="0" lvl="0" indent="0">
              <a:spcBef>
                <a:spcPts val="0"/>
              </a:spcBef>
              <a:spcAft>
                <a:spcPts val="600"/>
              </a:spcAft>
            </a:pPr>
            <a:r>
              <a:rPr lang="en-US" sz="1400" i="1" dirty="0"/>
              <a:t>* You must be working at least 50% of the working hours in the 2 pay periods prior to the pay period of the holiday to qualify for holiday pay</a:t>
            </a:r>
            <a:endParaRPr sz="1400" i="1" dirty="0"/>
          </a:p>
        </p:txBody>
      </p:sp>
      <p:pic>
        <p:nvPicPr>
          <p:cNvPr id="4" name="Picture 3">
            <a:extLst>
              <a:ext uri="{FF2B5EF4-FFF2-40B4-BE49-F238E27FC236}">
                <a16:creationId xmlns:a16="http://schemas.microsoft.com/office/drawing/2014/main" id="{ED8B5889-2D2D-40D2-A588-DB689D1D6666}"/>
              </a:ext>
            </a:extLst>
          </p:cNvPr>
          <p:cNvPicPr>
            <a:picLocks noChangeAspect="1"/>
          </p:cNvPicPr>
          <p:nvPr/>
        </p:nvPicPr>
        <p:blipFill>
          <a:blip r:embed="rId3"/>
          <a:stretch>
            <a:fillRect/>
          </a:stretch>
        </p:blipFill>
        <p:spPr>
          <a:xfrm>
            <a:off x="3923081" y="1090826"/>
            <a:ext cx="4959233" cy="3404655"/>
          </a:xfrm>
          <a:prstGeom prst="rect">
            <a:avLst/>
          </a:prstGeom>
        </p:spPr>
      </p:pic>
      <p:sp>
        <p:nvSpPr>
          <p:cNvPr id="8" name="Arrow: Left 7">
            <a:extLst>
              <a:ext uri="{FF2B5EF4-FFF2-40B4-BE49-F238E27FC236}">
                <a16:creationId xmlns:a16="http://schemas.microsoft.com/office/drawing/2014/main" id="{9B991E40-9340-451B-9562-5748E60B67D7}"/>
              </a:ext>
            </a:extLst>
          </p:cNvPr>
          <p:cNvSpPr/>
          <p:nvPr/>
        </p:nvSpPr>
        <p:spPr>
          <a:xfrm>
            <a:off x="6119994" y="3868115"/>
            <a:ext cx="565406" cy="209725"/>
          </a:xfrm>
          <a:prstGeom prst="lef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1"/>
          <p:cNvSpPr txBox="1">
            <a:spLocks noGrp="1"/>
          </p:cNvSpPr>
          <p:nvPr>
            <p:ph type="ctrTitle"/>
          </p:nvPr>
        </p:nvSpPr>
        <p:spPr>
          <a:xfrm>
            <a:off x="-123568" y="171380"/>
            <a:ext cx="9005882" cy="608855"/>
          </a:xfrm>
          <a:prstGeom prst="rect">
            <a:avLst/>
          </a:prstGeom>
          <a:solidFill>
            <a:srgbClr val="006C92"/>
          </a:solidFill>
          <a:ln>
            <a:noFill/>
          </a:ln>
        </p:spPr>
        <p:txBody>
          <a:bodyPr spcFirstLastPara="1" wrap="square" lIns="457200" tIns="0" rIns="0" bIns="0" anchor="ctr" anchorCtr="0">
            <a:noAutofit/>
          </a:bodyPr>
          <a:lstStyle/>
          <a:p>
            <a:pPr marL="0" lvl="0" indent="0" algn="l" rtl="0">
              <a:lnSpc>
                <a:spcPct val="88636"/>
              </a:lnSpc>
              <a:spcBef>
                <a:spcPts val="0"/>
              </a:spcBef>
              <a:spcAft>
                <a:spcPts val="0"/>
              </a:spcAft>
              <a:buClr>
                <a:schemeClr val="lt1"/>
              </a:buClr>
              <a:buSzPts val="2200"/>
              <a:buFont typeface="Calibri"/>
              <a:buNone/>
            </a:pPr>
            <a:r>
              <a:rPr lang="en-US" dirty="0"/>
              <a:t>Submit Your Timesheet for Approval</a:t>
            </a:r>
            <a:endParaRPr dirty="0"/>
          </a:p>
        </p:txBody>
      </p:sp>
      <p:sp>
        <p:nvSpPr>
          <p:cNvPr id="7" name="Google Shape;206;p11">
            <a:extLst>
              <a:ext uri="{FF2B5EF4-FFF2-40B4-BE49-F238E27FC236}">
                <a16:creationId xmlns:a16="http://schemas.microsoft.com/office/drawing/2014/main" id="{C86CC229-CD51-4BDC-9C04-36D7BFCB45BB}"/>
              </a:ext>
            </a:extLst>
          </p:cNvPr>
          <p:cNvSpPr txBox="1">
            <a:spLocks/>
          </p:cNvSpPr>
          <p:nvPr/>
        </p:nvSpPr>
        <p:spPr>
          <a:xfrm>
            <a:off x="204781" y="949061"/>
            <a:ext cx="8001959" cy="2165639"/>
          </a:xfrm>
          <a:prstGeom prst="rect">
            <a:avLst/>
          </a:prstGeom>
          <a:noFill/>
          <a:ln>
            <a:noFill/>
          </a:ln>
        </p:spPr>
        <p:txBody>
          <a:bodyPr spcFirstLastPara="1" wrap="square" lIns="0" tIns="0" rIns="0" bIns="0" anchor="t" anchorCtr="0">
            <a:noAutofit/>
          </a:bodyPr>
          <a:lstStyle>
            <a:defPPr marR="0" lvl="0" algn="l" rtl="0">
              <a:lnSpc>
                <a:spcPct val="100000"/>
              </a:lnSpc>
              <a:spcBef>
                <a:spcPts val="0"/>
              </a:spcBef>
              <a:spcAft>
                <a:spcPts val="0"/>
              </a:spcAft>
            </a:defPPr>
            <a:lvl1pPr marL="457200" marR="0" lvl="0" indent="-228600" algn="l" rtl="0">
              <a:lnSpc>
                <a:spcPct val="90000"/>
              </a:lnSpc>
              <a:spcBef>
                <a:spcPts val="450"/>
              </a:spcBef>
              <a:spcAft>
                <a:spcPts val="0"/>
              </a:spcAft>
              <a:buClr>
                <a:srgbClr val="0C68AC"/>
              </a:buClr>
              <a:buSzPts val="1500"/>
              <a:buFont typeface="Arial"/>
              <a:buNone/>
              <a:defRPr sz="1500" b="0" i="0" u="none" strike="noStrike" cap="none">
                <a:solidFill>
                  <a:srgbClr val="006C92"/>
                </a:solidFill>
                <a:latin typeface="Calibri"/>
                <a:ea typeface="Calibri"/>
                <a:cs typeface="Calibri"/>
                <a:sym typeface="Calibri"/>
              </a:defRPr>
            </a:lvl1pPr>
            <a:lvl2pPr marL="914400" marR="0" lvl="1" indent="-228600" algn="l" rtl="0">
              <a:lnSpc>
                <a:spcPct val="90000"/>
              </a:lnSpc>
              <a:spcBef>
                <a:spcPts val="900"/>
              </a:spcBef>
              <a:spcAft>
                <a:spcPts val="0"/>
              </a:spcAft>
              <a:buClr>
                <a:srgbClr val="0C68AC"/>
              </a:buClr>
              <a:buSzPts val="1500"/>
              <a:buFont typeface="Arial"/>
              <a:buNone/>
              <a:defRPr sz="1500" b="0" i="0" u="none" strike="noStrike" cap="none">
                <a:solidFill>
                  <a:srgbClr val="006C92"/>
                </a:solidFill>
                <a:latin typeface="Calibri"/>
                <a:ea typeface="Calibri"/>
                <a:cs typeface="Calibri"/>
                <a:sym typeface="Calibri"/>
              </a:defRPr>
            </a:lvl2pPr>
            <a:lvl3pPr marL="1371600" marR="0" lvl="2" indent="-228600" algn="l" rtl="0">
              <a:lnSpc>
                <a:spcPct val="90000"/>
              </a:lnSpc>
              <a:spcBef>
                <a:spcPts val="900"/>
              </a:spcBef>
              <a:spcAft>
                <a:spcPts val="0"/>
              </a:spcAft>
              <a:buClr>
                <a:srgbClr val="0C68AC"/>
              </a:buClr>
              <a:buSzPts val="1500"/>
              <a:buFont typeface="Arial"/>
              <a:buNone/>
              <a:defRPr sz="1500" b="0" i="0" u="none" strike="noStrike" cap="none">
                <a:solidFill>
                  <a:srgbClr val="006C92"/>
                </a:solidFill>
                <a:latin typeface="Calibri"/>
                <a:ea typeface="Calibri"/>
                <a:cs typeface="Calibri"/>
                <a:sym typeface="Calibri"/>
              </a:defRPr>
            </a:lvl3pPr>
            <a:lvl4pPr marL="1828800" marR="0" lvl="3" indent="-228600" algn="l" rtl="0">
              <a:lnSpc>
                <a:spcPct val="90000"/>
              </a:lnSpc>
              <a:spcBef>
                <a:spcPts val="900"/>
              </a:spcBef>
              <a:spcAft>
                <a:spcPts val="0"/>
              </a:spcAft>
              <a:buClr>
                <a:srgbClr val="0C68AC"/>
              </a:buClr>
              <a:buSzPts val="1500"/>
              <a:buFont typeface="Arial"/>
              <a:buNone/>
              <a:defRPr sz="1500" b="0" i="0" u="none" strike="noStrike" cap="none">
                <a:solidFill>
                  <a:srgbClr val="006C92"/>
                </a:solidFill>
                <a:latin typeface="Calibri"/>
                <a:ea typeface="Calibri"/>
                <a:cs typeface="Calibri"/>
                <a:sym typeface="Calibri"/>
              </a:defRPr>
            </a:lvl4pPr>
            <a:lvl5pPr marL="2286000" marR="0" lvl="4" indent="-228600" algn="l" rtl="0">
              <a:lnSpc>
                <a:spcPct val="90000"/>
              </a:lnSpc>
              <a:spcBef>
                <a:spcPts val="900"/>
              </a:spcBef>
              <a:spcAft>
                <a:spcPts val="0"/>
              </a:spcAft>
              <a:buClr>
                <a:srgbClr val="0C68AC"/>
              </a:buClr>
              <a:buSzPts val="1500"/>
              <a:buFont typeface="Arial"/>
              <a:buNone/>
              <a:defRPr sz="1500" b="0" i="0" u="none" strike="noStrike" cap="none">
                <a:solidFill>
                  <a:srgbClr val="006C92"/>
                </a:solidFill>
                <a:latin typeface="Calibri"/>
                <a:ea typeface="Calibri"/>
                <a:cs typeface="Calibri"/>
                <a:sym typeface="Calibri"/>
              </a:defRPr>
            </a:lvl5pPr>
            <a:lvl6pPr marL="2743200" marR="0" lvl="5" indent="-342900" algn="l" rtl="0">
              <a:lnSpc>
                <a:spcPct val="100000"/>
              </a:lnSpc>
              <a:spcBef>
                <a:spcPts val="900"/>
              </a:spcBef>
              <a:spcAft>
                <a:spcPts val="0"/>
              </a:spcAft>
              <a:buClr>
                <a:schemeClr val="dk1"/>
              </a:buClr>
              <a:buSzPts val="1800"/>
              <a:buFont typeface="Arial"/>
              <a:buChar char="•"/>
              <a:defRPr sz="1125" b="0" i="0" u="none" strike="noStrike" cap="none">
                <a:solidFill>
                  <a:schemeClr val="dk1"/>
                </a:solidFill>
                <a:latin typeface="Arial"/>
                <a:ea typeface="Arial"/>
                <a:cs typeface="Arial"/>
                <a:sym typeface="Arial"/>
              </a:defRPr>
            </a:lvl6pPr>
            <a:lvl7pPr marL="3200400" marR="0" lvl="6" indent="-342900" algn="l" rtl="0">
              <a:lnSpc>
                <a:spcPct val="100000"/>
              </a:lnSpc>
              <a:spcBef>
                <a:spcPts val="360"/>
              </a:spcBef>
              <a:spcAft>
                <a:spcPts val="0"/>
              </a:spcAft>
              <a:buClr>
                <a:schemeClr val="dk1"/>
              </a:buClr>
              <a:buSzPts val="1800"/>
              <a:buFont typeface="Arial"/>
              <a:buChar char="•"/>
              <a:defRPr sz="1125" b="0" i="0" u="none" strike="noStrike" cap="none">
                <a:solidFill>
                  <a:schemeClr val="dk1"/>
                </a:solidFill>
                <a:latin typeface="Arial"/>
                <a:ea typeface="Arial"/>
                <a:cs typeface="Arial"/>
                <a:sym typeface="Arial"/>
              </a:defRPr>
            </a:lvl7pPr>
            <a:lvl8pPr marL="3657600" marR="0" lvl="7" indent="-342900" algn="l" rtl="0">
              <a:lnSpc>
                <a:spcPct val="100000"/>
              </a:lnSpc>
              <a:spcBef>
                <a:spcPts val="360"/>
              </a:spcBef>
              <a:spcAft>
                <a:spcPts val="0"/>
              </a:spcAft>
              <a:buClr>
                <a:schemeClr val="dk1"/>
              </a:buClr>
              <a:buSzPts val="1800"/>
              <a:buFont typeface="Arial"/>
              <a:buChar char="•"/>
              <a:defRPr sz="1125" b="0" i="0" u="none" strike="noStrike" cap="none">
                <a:solidFill>
                  <a:schemeClr val="dk1"/>
                </a:solidFill>
                <a:latin typeface="Arial"/>
                <a:ea typeface="Arial"/>
                <a:cs typeface="Arial"/>
                <a:sym typeface="Arial"/>
              </a:defRPr>
            </a:lvl8pPr>
            <a:lvl9pPr marL="4114800" marR="0" lvl="8" indent="-342900" algn="l" rtl="0">
              <a:lnSpc>
                <a:spcPct val="100000"/>
              </a:lnSpc>
              <a:spcBef>
                <a:spcPts val="360"/>
              </a:spcBef>
              <a:spcAft>
                <a:spcPts val="0"/>
              </a:spcAft>
              <a:buClr>
                <a:schemeClr val="dk1"/>
              </a:buClr>
              <a:buSzPts val="1800"/>
              <a:buFont typeface="Arial"/>
              <a:buChar char="•"/>
              <a:defRPr sz="1125" b="0" i="0" u="none" strike="noStrike" cap="none">
                <a:solidFill>
                  <a:schemeClr val="dk1"/>
                </a:solidFill>
                <a:latin typeface="Arial"/>
                <a:ea typeface="Arial"/>
                <a:cs typeface="Arial"/>
                <a:sym typeface="Arial"/>
              </a:defRPr>
            </a:lvl9pPr>
          </a:lstStyle>
          <a:p>
            <a:pPr marL="0" indent="0">
              <a:spcBef>
                <a:spcPts val="0"/>
              </a:spcBef>
            </a:pPr>
            <a:r>
              <a:rPr lang="en-US" dirty="0"/>
              <a:t>Once you have completed filing out your timesheet:</a:t>
            </a:r>
          </a:p>
          <a:p>
            <a:pPr marL="0" indent="0">
              <a:spcBef>
                <a:spcPts val="0"/>
              </a:spcBef>
            </a:pPr>
            <a:endParaRPr lang="en-US" dirty="0"/>
          </a:p>
          <a:p>
            <a:pPr marL="514350" indent="-285750">
              <a:buFont typeface="Arial" panose="020B0604020202020204" pitchFamily="34" charset="0"/>
              <a:buChar char="•"/>
            </a:pPr>
            <a:r>
              <a:rPr lang="en-US" dirty="0"/>
              <a:t>Make sure you have edited all of the days you want for the time period.</a:t>
            </a:r>
          </a:p>
          <a:p>
            <a:pPr marL="514350" indent="-285750">
              <a:buFont typeface="Arial" panose="020B0604020202020204" pitchFamily="34" charset="0"/>
              <a:buChar char="•"/>
            </a:pPr>
            <a:r>
              <a:rPr lang="en-US" b="1" dirty="0"/>
              <a:t>Click on "</a:t>
            </a:r>
            <a:r>
              <a:rPr lang="en-US" b="1" dirty="0">
                <a:highlight>
                  <a:srgbClr val="FFFF00"/>
                </a:highlight>
              </a:rPr>
              <a:t>Submit for Approval</a:t>
            </a:r>
            <a:r>
              <a:rPr lang="en-US" b="1" dirty="0"/>
              <a:t>“</a:t>
            </a:r>
          </a:p>
          <a:p>
            <a:pPr marL="971550" lvl="1" indent="-285750">
              <a:buFont typeface="Arial" panose="020B0604020202020204" pitchFamily="34" charset="0"/>
              <a:buChar char="•"/>
            </a:pPr>
            <a:r>
              <a:rPr lang="en-US" dirty="0"/>
              <a:t>Please don’t forget to click on “Submit for Approval” as this will send an email alert to your Reporting Supervisor.</a:t>
            </a:r>
          </a:p>
          <a:p>
            <a:pPr marL="514350" indent="-285750">
              <a:buFont typeface="Arial" panose="020B0604020202020204" pitchFamily="34" charset="0"/>
              <a:buChar char="•"/>
            </a:pPr>
            <a:r>
              <a:rPr lang="en-US" dirty="0"/>
              <a:t>Your supervisor will be notified that your timesheet is ready for approval.</a:t>
            </a:r>
          </a:p>
          <a:p>
            <a:pPr marL="971550" lvl="1" indent="-285750">
              <a:buFont typeface="Arial" panose="020B0604020202020204" pitchFamily="34" charset="0"/>
              <a:buChar char="•"/>
            </a:pPr>
            <a:r>
              <a:rPr lang="en-US" dirty="0"/>
              <a:t>Once your supervisor approves your timesheet, you will get an email confirmation that it has been sent to HR.</a:t>
            </a:r>
          </a:p>
          <a:p>
            <a:pPr marL="971550" lvl="1" indent="-285750">
              <a:buFont typeface="Arial" panose="020B0604020202020204" pitchFamily="34" charset="0"/>
              <a:buChar char="•"/>
            </a:pPr>
            <a:endParaRPr lang="en-US" dirty="0"/>
          </a:p>
          <a:p>
            <a:pPr marL="514350" indent="-285750">
              <a:buFont typeface="Arial" panose="020B0604020202020204" pitchFamily="34" charset="0"/>
              <a:buChar char="•"/>
            </a:pPr>
            <a:endParaRPr lang="en-US" dirty="0"/>
          </a:p>
          <a:p>
            <a:pPr marL="514350" indent="-285750">
              <a:buFont typeface="Arial" panose="020B0604020202020204" pitchFamily="34" charset="0"/>
              <a:buChar char="•"/>
            </a:pPr>
            <a:endParaRPr lang="en-US" dirty="0"/>
          </a:p>
          <a:p>
            <a:pPr marL="514350" indent="-285750">
              <a:buFont typeface="Arial" panose="020B0604020202020204" pitchFamily="34" charset="0"/>
              <a:buChar char="•"/>
            </a:pPr>
            <a:endParaRPr lang="en-US" dirty="0"/>
          </a:p>
          <a:p>
            <a:pPr marL="514350" indent="-285750">
              <a:buFont typeface="Arial" panose="020B0604020202020204" pitchFamily="34" charset="0"/>
              <a:buChar char="•"/>
            </a:pPr>
            <a:endParaRPr lang="en-US" dirty="0"/>
          </a:p>
          <a:p>
            <a:pPr marL="514350" indent="-285750">
              <a:buFont typeface="Arial" panose="020B0604020202020204" pitchFamily="34" charset="0"/>
              <a:buChar char="•"/>
            </a:pPr>
            <a:endParaRPr lang="en-US" dirty="0"/>
          </a:p>
          <a:p>
            <a:pPr marL="514350" indent="-285750">
              <a:buFont typeface="Arial" panose="020B0604020202020204" pitchFamily="34" charset="0"/>
              <a:buChar char="•"/>
            </a:pPr>
            <a:endParaRPr lang="en-US" dirty="0"/>
          </a:p>
          <a:p>
            <a:pPr marL="514350" indent="-285750">
              <a:buFont typeface="Arial" panose="020B0604020202020204" pitchFamily="34" charset="0"/>
              <a:buChar char="•"/>
            </a:pPr>
            <a:endParaRPr lang="en-US" dirty="0"/>
          </a:p>
          <a:p>
            <a:pPr marL="514350" indent="-285750">
              <a:buFont typeface="Arial" panose="020B0604020202020204" pitchFamily="34" charset="0"/>
              <a:buChar char="•"/>
            </a:pPr>
            <a:endParaRPr lang="en-US" dirty="0"/>
          </a:p>
          <a:p>
            <a:pPr marL="228600" indent="0">
              <a:spcBef>
                <a:spcPts val="0"/>
              </a:spcBef>
            </a:pPr>
            <a:endParaRPr lang="en-US" dirty="0"/>
          </a:p>
          <a:p>
            <a:pPr marL="228600" indent="0"/>
            <a:endParaRPr lang="en-US" dirty="0"/>
          </a:p>
          <a:p>
            <a:pPr marL="285750" indent="-285750">
              <a:spcBef>
                <a:spcPts val="0"/>
              </a:spcBef>
              <a:buFont typeface="Arial" panose="020B0604020202020204" pitchFamily="34" charset="0"/>
              <a:buChar char="•"/>
            </a:pPr>
            <a:endParaRPr lang="en-US" dirty="0"/>
          </a:p>
          <a:p>
            <a:pPr marL="0" indent="0">
              <a:spcBef>
                <a:spcPts val="0"/>
              </a:spcBef>
            </a:pPr>
            <a:endParaRPr lang="en-US" dirty="0"/>
          </a:p>
        </p:txBody>
      </p:sp>
      <p:grpSp>
        <p:nvGrpSpPr>
          <p:cNvPr id="2" name="Group 1">
            <a:extLst>
              <a:ext uri="{FF2B5EF4-FFF2-40B4-BE49-F238E27FC236}">
                <a16:creationId xmlns:a16="http://schemas.microsoft.com/office/drawing/2014/main" id="{C20CCA8E-B479-45DC-AE29-414A651CC571}"/>
              </a:ext>
            </a:extLst>
          </p:cNvPr>
          <p:cNvGrpSpPr/>
          <p:nvPr/>
        </p:nvGrpSpPr>
        <p:grpSpPr>
          <a:xfrm>
            <a:off x="3401238" y="3114700"/>
            <a:ext cx="4574184" cy="1803928"/>
            <a:chOff x="3401238" y="3114700"/>
            <a:chExt cx="4574184" cy="1803928"/>
          </a:xfrm>
        </p:grpSpPr>
        <p:pic>
          <p:nvPicPr>
            <p:cNvPr id="3" name="Picture 2">
              <a:extLst>
                <a:ext uri="{FF2B5EF4-FFF2-40B4-BE49-F238E27FC236}">
                  <a16:creationId xmlns:a16="http://schemas.microsoft.com/office/drawing/2014/main" id="{C28DF7B2-C7A7-4E85-9819-1FF398483BBE}"/>
                </a:ext>
              </a:extLst>
            </p:cNvPr>
            <p:cNvPicPr>
              <a:picLocks noChangeAspect="1"/>
            </p:cNvPicPr>
            <p:nvPr/>
          </p:nvPicPr>
          <p:blipFill rotWithShape="1">
            <a:blip r:embed="rId3"/>
            <a:srcRect r="13039" b="24789"/>
            <a:stretch/>
          </p:blipFill>
          <p:spPr>
            <a:xfrm>
              <a:off x="3401238" y="3114700"/>
              <a:ext cx="4464977" cy="1803928"/>
            </a:xfrm>
            <a:prstGeom prst="rect">
              <a:avLst/>
            </a:prstGeom>
          </p:spPr>
        </p:pic>
        <p:sp>
          <p:nvSpPr>
            <p:cNvPr id="8" name="Arrow: Left 7">
              <a:extLst>
                <a:ext uri="{FF2B5EF4-FFF2-40B4-BE49-F238E27FC236}">
                  <a16:creationId xmlns:a16="http://schemas.microsoft.com/office/drawing/2014/main" id="{B2115568-BEBF-40CA-9F32-ED0EA5D0BF0E}"/>
                </a:ext>
              </a:extLst>
            </p:cNvPr>
            <p:cNvSpPr/>
            <p:nvPr/>
          </p:nvSpPr>
          <p:spPr>
            <a:xfrm>
              <a:off x="7410016" y="4031370"/>
              <a:ext cx="565406" cy="209725"/>
            </a:xfrm>
            <a:prstGeom prst="lef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1"/>
          <p:cNvSpPr txBox="1">
            <a:spLocks noGrp="1"/>
          </p:cNvSpPr>
          <p:nvPr>
            <p:ph type="ctrTitle"/>
          </p:nvPr>
        </p:nvSpPr>
        <p:spPr>
          <a:xfrm>
            <a:off x="-123568" y="171380"/>
            <a:ext cx="9005882" cy="608855"/>
          </a:xfrm>
          <a:prstGeom prst="rect">
            <a:avLst/>
          </a:prstGeom>
          <a:solidFill>
            <a:srgbClr val="006C92"/>
          </a:solidFill>
          <a:ln>
            <a:noFill/>
          </a:ln>
        </p:spPr>
        <p:txBody>
          <a:bodyPr spcFirstLastPara="1" wrap="square" lIns="457200" tIns="0" rIns="0" bIns="0" anchor="ctr" anchorCtr="0">
            <a:noAutofit/>
          </a:bodyPr>
          <a:lstStyle/>
          <a:p>
            <a:pPr marL="0" lvl="0" indent="0" algn="l" rtl="0">
              <a:lnSpc>
                <a:spcPct val="88636"/>
              </a:lnSpc>
              <a:spcBef>
                <a:spcPts val="0"/>
              </a:spcBef>
              <a:spcAft>
                <a:spcPts val="0"/>
              </a:spcAft>
              <a:buClr>
                <a:schemeClr val="lt1"/>
              </a:buClr>
              <a:buSzPts val="2200"/>
              <a:buFont typeface="Calibri"/>
              <a:buNone/>
            </a:pPr>
            <a:r>
              <a:rPr lang="en-US" dirty="0"/>
              <a:t>Contacts </a:t>
            </a:r>
            <a:endParaRPr dirty="0"/>
          </a:p>
        </p:txBody>
      </p:sp>
      <p:sp>
        <p:nvSpPr>
          <p:cNvPr id="7" name="Google Shape;206;p11">
            <a:extLst>
              <a:ext uri="{FF2B5EF4-FFF2-40B4-BE49-F238E27FC236}">
                <a16:creationId xmlns:a16="http://schemas.microsoft.com/office/drawing/2014/main" id="{C86CC229-CD51-4BDC-9C04-36D7BFCB45BB}"/>
              </a:ext>
            </a:extLst>
          </p:cNvPr>
          <p:cNvSpPr txBox="1">
            <a:spLocks/>
          </p:cNvSpPr>
          <p:nvPr/>
        </p:nvSpPr>
        <p:spPr>
          <a:xfrm>
            <a:off x="204782" y="1307402"/>
            <a:ext cx="8555142" cy="2165639"/>
          </a:xfrm>
          <a:prstGeom prst="rect">
            <a:avLst/>
          </a:prstGeom>
          <a:noFill/>
          <a:ln>
            <a:noFill/>
          </a:ln>
        </p:spPr>
        <p:txBody>
          <a:bodyPr spcFirstLastPara="1" wrap="square" lIns="0" tIns="0" rIns="0" bIns="0" anchor="t" anchorCtr="0">
            <a:noAutofit/>
          </a:bodyPr>
          <a:lstStyle>
            <a:defPPr marR="0" lvl="0" algn="l" rtl="0">
              <a:lnSpc>
                <a:spcPct val="100000"/>
              </a:lnSpc>
              <a:spcBef>
                <a:spcPts val="0"/>
              </a:spcBef>
              <a:spcAft>
                <a:spcPts val="0"/>
              </a:spcAft>
            </a:defPPr>
            <a:lvl1pPr marL="457200" marR="0" lvl="0" indent="-228600" algn="l" rtl="0">
              <a:lnSpc>
                <a:spcPct val="90000"/>
              </a:lnSpc>
              <a:spcBef>
                <a:spcPts val="450"/>
              </a:spcBef>
              <a:spcAft>
                <a:spcPts val="0"/>
              </a:spcAft>
              <a:buClr>
                <a:srgbClr val="0C68AC"/>
              </a:buClr>
              <a:buSzPts val="1500"/>
              <a:buFont typeface="Arial"/>
              <a:buNone/>
              <a:defRPr sz="1500" b="0" i="0" u="none" strike="noStrike" cap="none">
                <a:solidFill>
                  <a:srgbClr val="006C92"/>
                </a:solidFill>
                <a:latin typeface="Calibri"/>
                <a:ea typeface="Calibri"/>
                <a:cs typeface="Calibri"/>
                <a:sym typeface="Calibri"/>
              </a:defRPr>
            </a:lvl1pPr>
            <a:lvl2pPr marL="914400" marR="0" lvl="1" indent="-228600" algn="l" rtl="0">
              <a:lnSpc>
                <a:spcPct val="90000"/>
              </a:lnSpc>
              <a:spcBef>
                <a:spcPts val="900"/>
              </a:spcBef>
              <a:spcAft>
                <a:spcPts val="0"/>
              </a:spcAft>
              <a:buClr>
                <a:srgbClr val="0C68AC"/>
              </a:buClr>
              <a:buSzPts val="1500"/>
              <a:buFont typeface="Arial"/>
              <a:buNone/>
              <a:defRPr sz="1500" b="0" i="0" u="none" strike="noStrike" cap="none">
                <a:solidFill>
                  <a:srgbClr val="006C92"/>
                </a:solidFill>
                <a:latin typeface="Calibri"/>
                <a:ea typeface="Calibri"/>
                <a:cs typeface="Calibri"/>
                <a:sym typeface="Calibri"/>
              </a:defRPr>
            </a:lvl2pPr>
            <a:lvl3pPr marL="1371600" marR="0" lvl="2" indent="-228600" algn="l" rtl="0">
              <a:lnSpc>
                <a:spcPct val="90000"/>
              </a:lnSpc>
              <a:spcBef>
                <a:spcPts val="900"/>
              </a:spcBef>
              <a:spcAft>
                <a:spcPts val="0"/>
              </a:spcAft>
              <a:buClr>
                <a:srgbClr val="0C68AC"/>
              </a:buClr>
              <a:buSzPts val="1500"/>
              <a:buFont typeface="Arial"/>
              <a:buNone/>
              <a:defRPr sz="1500" b="0" i="0" u="none" strike="noStrike" cap="none">
                <a:solidFill>
                  <a:srgbClr val="006C92"/>
                </a:solidFill>
                <a:latin typeface="Calibri"/>
                <a:ea typeface="Calibri"/>
                <a:cs typeface="Calibri"/>
                <a:sym typeface="Calibri"/>
              </a:defRPr>
            </a:lvl3pPr>
            <a:lvl4pPr marL="1828800" marR="0" lvl="3" indent="-228600" algn="l" rtl="0">
              <a:lnSpc>
                <a:spcPct val="90000"/>
              </a:lnSpc>
              <a:spcBef>
                <a:spcPts val="900"/>
              </a:spcBef>
              <a:spcAft>
                <a:spcPts val="0"/>
              </a:spcAft>
              <a:buClr>
                <a:srgbClr val="0C68AC"/>
              </a:buClr>
              <a:buSzPts val="1500"/>
              <a:buFont typeface="Arial"/>
              <a:buNone/>
              <a:defRPr sz="1500" b="0" i="0" u="none" strike="noStrike" cap="none">
                <a:solidFill>
                  <a:srgbClr val="006C92"/>
                </a:solidFill>
                <a:latin typeface="Calibri"/>
                <a:ea typeface="Calibri"/>
                <a:cs typeface="Calibri"/>
                <a:sym typeface="Calibri"/>
              </a:defRPr>
            </a:lvl4pPr>
            <a:lvl5pPr marL="2286000" marR="0" lvl="4" indent="-228600" algn="l" rtl="0">
              <a:lnSpc>
                <a:spcPct val="90000"/>
              </a:lnSpc>
              <a:spcBef>
                <a:spcPts val="900"/>
              </a:spcBef>
              <a:spcAft>
                <a:spcPts val="0"/>
              </a:spcAft>
              <a:buClr>
                <a:srgbClr val="0C68AC"/>
              </a:buClr>
              <a:buSzPts val="1500"/>
              <a:buFont typeface="Arial"/>
              <a:buNone/>
              <a:defRPr sz="1500" b="0" i="0" u="none" strike="noStrike" cap="none">
                <a:solidFill>
                  <a:srgbClr val="006C92"/>
                </a:solidFill>
                <a:latin typeface="Calibri"/>
                <a:ea typeface="Calibri"/>
                <a:cs typeface="Calibri"/>
                <a:sym typeface="Calibri"/>
              </a:defRPr>
            </a:lvl5pPr>
            <a:lvl6pPr marL="2743200" marR="0" lvl="5" indent="-342900" algn="l" rtl="0">
              <a:lnSpc>
                <a:spcPct val="100000"/>
              </a:lnSpc>
              <a:spcBef>
                <a:spcPts val="900"/>
              </a:spcBef>
              <a:spcAft>
                <a:spcPts val="0"/>
              </a:spcAft>
              <a:buClr>
                <a:schemeClr val="dk1"/>
              </a:buClr>
              <a:buSzPts val="1800"/>
              <a:buFont typeface="Arial"/>
              <a:buChar char="•"/>
              <a:defRPr sz="1125" b="0" i="0" u="none" strike="noStrike" cap="none">
                <a:solidFill>
                  <a:schemeClr val="dk1"/>
                </a:solidFill>
                <a:latin typeface="Arial"/>
                <a:ea typeface="Arial"/>
                <a:cs typeface="Arial"/>
                <a:sym typeface="Arial"/>
              </a:defRPr>
            </a:lvl6pPr>
            <a:lvl7pPr marL="3200400" marR="0" lvl="6" indent="-342900" algn="l" rtl="0">
              <a:lnSpc>
                <a:spcPct val="100000"/>
              </a:lnSpc>
              <a:spcBef>
                <a:spcPts val="360"/>
              </a:spcBef>
              <a:spcAft>
                <a:spcPts val="0"/>
              </a:spcAft>
              <a:buClr>
                <a:schemeClr val="dk1"/>
              </a:buClr>
              <a:buSzPts val="1800"/>
              <a:buFont typeface="Arial"/>
              <a:buChar char="•"/>
              <a:defRPr sz="1125" b="0" i="0" u="none" strike="noStrike" cap="none">
                <a:solidFill>
                  <a:schemeClr val="dk1"/>
                </a:solidFill>
                <a:latin typeface="Arial"/>
                <a:ea typeface="Arial"/>
                <a:cs typeface="Arial"/>
                <a:sym typeface="Arial"/>
              </a:defRPr>
            </a:lvl7pPr>
            <a:lvl8pPr marL="3657600" marR="0" lvl="7" indent="-342900" algn="l" rtl="0">
              <a:lnSpc>
                <a:spcPct val="100000"/>
              </a:lnSpc>
              <a:spcBef>
                <a:spcPts val="360"/>
              </a:spcBef>
              <a:spcAft>
                <a:spcPts val="0"/>
              </a:spcAft>
              <a:buClr>
                <a:schemeClr val="dk1"/>
              </a:buClr>
              <a:buSzPts val="1800"/>
              <a:buFont typeface="Arial"/>
              <a:buChar char="•"/>
              <a:defRPr sz="1125" b="0" i="0" u="none" strike="noStrike" cap="none">
                <a:solidFill>
                  <a:schemeClr val="dk1"/>
                </a:solidFill>
                <a:latin typeface="Arial"/>
                <a:ea typeface="Arial"/>
                <a:cs typeface="Arial"/>
                <a:sym typeface="Arial"/>
              </a:defRPr>
            </a:lvl8pPr>
            <a:lvl9pPr marL="4114800" marR="0" lvl="8" indent="-342900" algn="l" rtl="0">
              <a:lnSpc>
                <a:spcPct val="100000"/>
              </a:lnSpc>
              <a:spcBef>
                <a:spcPts val="360"/>
              </a:spcBef>
              <a:spcAft>
                <a:spcPts val="0"/>
              </a:spcAft>
              <a:buClr>
                <a:schemeClr val="dk1"/>
              </a:buClr>
              <a:buSzPts val="1800"/>
              <a:buFont typeface="Arial"/>
              <a:buChar char="•"/>
              <a:defRPr sz="1125" b="0" i="0" u="none" strike="noStrike" cap="none">
                <a:solidFill>
                  <a:schemeClr val="dk1"/>
                </a:solidFill>
                <a:latin typeface="Arial"/>
                <a:ea typeface="Arial"/>
                <a:cs typeface="Arial"/>
                <a:sym typeface="Arial"/>
              </a:defRPr>
            </a:lvl9pPr>
          </a:lstStyle>
          <a:p>
            <a:pPr marL="514350" indent="-285750">
              <a:spcAft>
                <a:spcPts val="1200"/>
              </a:spcAft>
              <a:buFont typeface="Arial" panose="020B0604020202020204" pitchFamily="34" charset="0"/>
              <a:buChar char="•"/>
            </a:pPr>
            <a:r>
              <a:rPr lang="en-US" dirty="0"/>
              <a:t>If you are having any issues logging into TOPS, accessing your timesheet, or have any questions, please reach out to the TES Payroll team at </a:t>
            </a:r>
            <a:r>
              <a:rPr lang="en-US" u="sng" dirty="0">
                <a:solidFill>
                  <a:srgbClr val="FF0000"/>
                </a:solidFill>
                <a:hlinkClick r:id="rId3"/>
              </a:rPr>
              <a:t>TESPayroll@ucsd.edu.</a:t>
            </a:r>
            <a:endParaRPr lang="en-US" u="sng" dirty="0">
              <a:solidFill>
                <a:srgbClr val="FF0000"/>
              </a:solidFill>
            </a:endParaRPr>
          </a:p>
          <a:p>
            <a:pPr marL="514350" indent="-285750">
              <a:spcAft>
                <a:spcPts val="1200"/>
              </a:spcAft>
              <a:buFont typeface="Arial" panose="020B0604020202020204" pitchFamily="34" charset="0"/>
              <a:buChar char="•"/>
            </a:pPr>
            <a:r>
              <a:rPr lang="en-US" dirty="0"/>
              <a:t>If you do not have a timesheet published by the Wednesday before your timesheet is due, please be sure to fill out the Manual Timesheet and submit it to </a:t>
            </a:r>
            <a:r>
              <a:rPr lang="en-US" dirty="0">
                <a:hlinkClick r:id="rId3"/>
              </a:rPr>
              <a:t>Tespayroll@ucsd.edu</a:t>
            </a:r>
            <a:r>
              <a:rPr lang="en-US" dirty="0"/>
              <a:t> as soon as possible.</a:t>
            </a:r>
          </a:p>
          <a:p>
            <a:pPr marL="514350" indent="-285750">
              <a:spcAft>
                <a:spcPts val="1200"/>
              </a:spcAft>
              <a:buFont typeface="Arial" panose="020B0604020202020204" pitchFamily="34" charset="0"/>
              <a:buChar char="•"/>
            </a:pPr>
            <a:r>
              <a:rPr lang="en-US" dirty="0"/>
              <a:t>If your supervisor will not be available to approve your timesheet, inform the TES Payroll Team by emailing </a:t>
            </a:r>
            <a:r>
              <a:rPr lang="en-US" u="sng" dirty="0">
                <a:solidFill>
                  <a:srgbClr val="FF0000"/>
                </a:solidFill>
                <a:hlinkClick r:id="rId3"/>
              </a:rPr>
              <a:t>TESPayroll@ucsd.edu</a:t>
            </a:r>
            <a:r>
              <a:rPr lang="en-US" dirty="0"/>
              <a:t>. </a:t>
            </a:r>
          </a:p>
          <a:p>
            <a:pPr marL="0" indent="0">
              <a:spcBef>
                <a:spcPts val="0"/>
              </a:spcBef>
            </a:pPr>
            <a:endParaRPr lang="en-US" dirty="0"/>
          </a:p>
        </p:txBody>
      </p:sp>
    </p:spTree>
    <p:extLst>
      <p:ext uri="{BB962C8B-B14F-4D97-AF65-F5344CB8AC3E}">
        <p14:creationId xmlns:p14="http://schemas.microsoft.com/office/powerpoint/2010/main" val="18487315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20"/>
        <p:cNvGrpSpPr/>
        <p:nvPr/>
      </p:nvGrpSpPr>
      <p:grpSpPr>
        <a:xfrm>
          <a:off x="0" y="0"/>
          <a:ext cx="0" cy="0"/>
          <a:chOff x="0" y="0"/>
          <a:chExt cx="0" cy="0"/>
        </a:xfrm>
      </p:grpSpPr>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sp>
        <p:nvSpPr>
          <p:cNvPr id="153" name="Google Shape;153;p2"/>
          <p:cNvSpPr txBox="1">
            <a:spLocks noGrp="1"/>
          </p:cNvSpPr>
          <p:nvPr>
            <p:ph type="subTitle" idx="1"/>
          </p:nvPr>
        </p:nvSpPr>
        <p:spPr>
          <a:xfrm>
            <a:off x="641829" y="587356"/>
            <a:ext cx="7860342" cy="3943071"/>
          </a:xfrm>
          <a:prstGeom prst="rect">
            <a:avLst/>
          </a:prstGeom>
          <a:noFill/>
          <a:ln>
            <a:noFill/>
          </a:ln>
        </p:spPr>
        <p:txBody>
          <a:bodyPr spcFirstLastPara="1" wrap="square" lIns="0" tIns="0" rIns="0" bIns="0" anchor="t" anchorCtr="1">
            <a:noAutofit/>
          </a:bodyPr>
          <a:lstStyle/>
          <a:p>
            <a:pPr marL="0" lvl="0" indent="0"/>
            <a:r>
              <a:rPr lang="en-US" sz="2000" b="1" dirty="0"/>
              <a:t>TES Employee Timesheets are available at </a:t>
            </a:r>
            <a:r>
              <a:rPr lang="en-US" sz="2000" b="1" u="sng" dirty="0">
                <a:solidFill>
                  <a:srgbClr val="FFC000"/>
                </a:solidFill>
                <a:hlinkClick r:id="rId3">
                  <a:extLst>
                    <a:ext uri="{A12FA001-AC4F-418D-AE19-62706E023703}">
                      <ahyp:hlinkClr xmlns:ahyp="http://schemas.microsoft.com/office/drawing/2018/hyperlinkcolor" val="tx"/>
                    </a:ext>
                  </a:extLst>
                </a:hlinkClick>
              </a:rPr>
              <a:t>http://tops.ucsd.edu/ </a:t>
            </a:r>
            <a:endParaRPr lang="en-US" sz="2000" b="1" u="sng" dirty="0">
              <a:solidFill>
                <a:srgbClr val="FFC000"/>
              </a:solidFill>
            </a:endParaRPr>
          </a:p>
          <a:p>
            <a:pPr marL="171450" indent="0" algn="l"/>
            <a:endParaRPr lang="en-US" sz="2000" b="1" u="sng" dirty="0">
              <a:solidFill>
                <a:srgbClr val="FFC000"/>
              </a:solidFill>
            </a:endParaRPr>
          </a:p>
          <a:p>
            <a:pPr marL="171450" indent="0" algn="l">
              <a:spcAft>
                <a:spcPts val="600"/>
              </a:spcAft>
            </a:pPr>
            <a:r>
              <a:rPr lang="en-US" sz="1200" b="1" dirty="0"/>
              <a:t>Process:</a:t>
            </a:r>
          </a:p>
          <a:p>
            <a:pPr algn="l">
              <a:spcAft>
                <a:spcPts val="600"/>
              </a:spcAft>
              <a:buFont typeface="Arial" panose="020B0604020202020204" pitchFamily="34" charset="0"/>
              <a:buChar char="•"/>
            </a:pPr>
            <a:r>
              <a:rPr lang="en-US" sz="1200" dirty="0"/>
              <a:t>Timesheets will be posted to TOPS typically by the Tuesday after a new pay period begins </a:t>
            </a:r>
          </a:p>
          <a:p>
            <a:pPr lvl="1" algn="l">
              <a:spcAft>
                <a:spcPts val="600"/>
              </a:spcAft>
              <a:buFont typeface="Arial" panose="020B0604020202020204" pitchFamily="34" charset="0"/>
              <a:buChar char="•"/>
            </a:pPr>
            <a:r>
              <a:rPr lang="en-US" sz="1200" dirty="0">
                <a:solidFill>
                  <a:schemeClr val="tx2"/>
                </a:solidFill>
              </a:rPr>
              <a:t>Email notifications are sent to employee’s campus email once the new timesheet has been published</a:t>
            </a:r>
          </a:p>
          <a:p>
            <a:pPr algn="l">
              <a:spcAft>
                <a:spcPts val="600"/>
              </a:spcAft>
              <a:buFont typeface="Arial" panose="020B0604020202020204" pitchFamily="34" charset="0"/>
              <a:buChar char="•"/>
            </a:pPr>
            <a:r>
              <a:rPr lang="en-US" sz="1200" dirty="0"/>
              <a:t>Employees log into TOPS, complete their timesheets, and submit them to their supervisors</a:t>
            </a:r>
          </a:p>
          <a:p>
            <a:pPr lvl="1" algn="l">
              <a:spcAft>
                <a:spcPts val="600"/>
              </a:spcAft>
              <a:buFont typeface="Arial" panose="020B0604020202020204" pitchFamily="34" charset="0"/>
              <a:buChar char="•"/>
            </a:pPr>
            <a:r>
              <a:rPr lang="en-US" sz="1200" dirty="0">
                <a:solidFill>
                  <a:schemeClr val="tx2"/>
                </a:solidFill>
              </a:rPr>
              <a:t>Sign in using your ACTIVE DIRECTORY (campus email/associated password)</a:t>
            </a:r>
          </a:p>
          <a:p>
            <a:pPr algn="l">
              <a:spcAft>
                <a:spcPts val="600"/>
              </a:spcAft>
              <a:buFont typeface="Arial" panose="020B0604020202020204" pitchFamily="34" charset="0"/>
              <a:buChar char="•"/>
            </a:pPr>
            <a:r>
              <a:rPr lang="en-US" sz="1200" dirty="0"/>
              <a:t>Timesheets must be submitted the Thursday before the pay period ends by </a:t>
            </a:r>
            <a:r>
              <a:rPr lang="en-US" sz="1200" dirty="0">
                <a:solidFill>
                  <a:schemeClr val="tx2"/>
                </a:solidFill>
              </a:rPr>
              <a:t>1:30 pm to ensure on-time payment</a:t>
            </a:r>
          </a:p>
          <a:p>
            <a:pPr lvl="1" algn="l">
              <a:spcAft>
                <a:spcPts val="600"/>
              </a:spcAft>
              <a:buClr>
                <a:schemeClr val="tx2"/>
              </a:buClr>
              <a:buFont typeface="Arial" panose="020B0604020202020204" pitchFamily="34" charset="0"/>
              <a:buChar char="•"/>
            </a:pPr>
            <a:r>
              <a:rPr lang="en-US" sz="1200" dirty="0">
                <a:solidFill>
                  <a:schemeClr val="tx2"/>
                </a:solidFill>
              </a:rPr>
              <a:t>Email reminders to your campus email each pay period reminding you when the timesheet is due</a:t>
            </a:r>
          </a:p>
          <a:p>
            <a:pPr lvl="1" algn="l">
              <a:spcAft>
                <a:spcPts val="600"/>
              </a:spcAft>
              <a:buClr>
                <a:schemeClr val="tx2"/>
              </a:buClr>
              <a:buFont typeface="Arial" panose="020B0604020202020204" pitchFamily="34" charset="0"/>
              <a:buChar char="•"/>
            </a:pPr>
            <a:r>
              <a:rPr lang="en-US" sz="1200" dirty="0">
                <a:solidFill>
                  <a:schemeClr val="tx2"/>
                </a:solidFill>
              </a:rPr>
              <a:t>When completing the biweekly timesheet, please include all anticipated working hours through the end of the pay period</a:t>
            </a:r>
          </a:p>
          <a:p>
            <a:pPr lvl="1" algn="l">
              <a:spcAft>
                <a:spcPts val="600"/>
              </a:spcAft>
              <a:buClr>
                <a:schemeClr val="tx2"/>
              </a:buClr>
              <a:buFont typeface="Arial" panose="020B0604020202020204" pitchFamily="34" charset="0"/>
              <a:buChar char="•"/>
            </a:pPr>
            <a:r>
              <a:rPr lang="en-US" sz="1200" dirty="0">
                <a:solidFill>
                  <a:schemeClr val="tx2"/>
                </a:solidFill>
              </a:rPr>
              <a:t>There are times during the year that the deadline to complete timesheets are changed due to holidays. TESPayroll will notify employees regarding the deadline changes to their campus email. Please remember to review your campus emails at least 1-2 weekly. </a:t>
            </a:r>
          </a:p>
          <a:p>
            <a:pPr algn="l">
              <a:spcAft>
                <a:spcPts val="600"/>
              </a:spcAft>
              <a:buClr>
                <a:schemeClr val="tx2"/>
              </a:buClr>
              <a:buFont typeface="Arial" panose="020B0604020202020204" pitchFamily="34" charset="0"/>
              <a:buChar char="•"/>
            </a:pPr>
            <a:r>
              <a:rPr lang="en-US" sz="1200" b="1" dirty="0">
                <a:solidFill>
                  <a:schemeClr val="tx2"/>
                </a:solidFill>
              </a:rPr>
              <a:t>For any corrections or if you miss submitting your timesheet by the deadline is missed, alert </a:t>
            </a:r>
            <a:r>
              <a:rPr lang="en-US" sz="1200" b="1" dirty="0">
                <a:solidFill>
                  <a:schemeClr val="tx2"/>
                </a:solidFill>
                <a:hlinkClick r:id="rId4"/>
              </a:rPr>
              <a:t>TESPayroll@ucsd.edu</a:t>
            </a:r>
            <a:r>
              <a:rPr lang="en-US" sz="1200" b="1" dirty="0">
                <a:solidFill>
                  <a:schemeClr val="tx2"/>
                </a:solidFill>
              </a:rPr>
              <a:t> with a manual timesheet so we can assist with updating the timesheet on your behalf.</a:t>
            </a:r>
          </a:p>
          <a:p>
            <a:pPr lvl="1" algn="l">
              <a:spcAft>
                <a:spcPts val="600"/>
              </a:spcAft>
              <a:buClr>
                <a:schemeClr val="tx2"/>
              </a:buClr>
              <a:buFont typeface="Arial" panose="020B0604020202020204" pitchFamily="34" charset="0"/>
              <a:buChar char="•"/>
            </a:pPr>
            <a:r>
              <a:rPr lang="en-US" sz="1200" dirty="0">
                <a:solidFill>
                  <a:schemeClr val="tx2"/>
                </a:solidFill>
              </a:rPr>
              <a:t>When emailing </a:t>
            </a:r>
            <a:r>
              <a:rPr lang="en-US" sz="1200" dirty="0">
                <a:solidFill>
                  <a:schemeClr val="tx2"/>
                </a:solidFill>
                <a:hlinkClick r:id="rId4"/>
              </a:rPr>
              <a:t>TESPayroll@ucsd.edu</a:t>
            </a:r>
            <a:r>
              <a:rPr lang="en-US" sz="1200" dirty="0">
                <a:solidFill>
                  <a:schemeClr val="tx2"/>
                </a:solidFill>
              </a:rPr>
              <a:t>, please include your Reporting Supervisor as CC so they are aware of the changes.  We also ask that employees list their name and employee id to help facilitate a timely response.</a:t>
            </a:r>
          </a:p>
          <a:p>
            <a:pPr algn="l">
              <a:spcAft>
                <a:spcPts val="600"/>
              </a:spcAft>
              <a:buClr>
                <a:schemeClr val="tx2"/>
              </a:buClr>
              <a:buFont typeface="Arial" panose="020B0604020202020204" pitchFamily="34" charset="0"/>
              <a:buChar char="•"/>
            </a:pPr>
            <a:endParaRPr lang="en-US" sz="1200" dirty="0">
              <a:solidFill>
                <a:schemeClr val="tx2"/>
              </a:solidFill>
            </a:endParaRPr>
          </a:p>
          <a:p>
            <a:pPr marL="0" lvl="0" indent="0" algn="l"/>
            <a:endParaRPr sz="2000" u="sng" dirty="0">
              <a:solidFill>
                <a:schemeClr val="tx2"/>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sp>
        <p:nvSpPr>
          <p:cNvPr id="2" name="TextBox 1">
            <a:extLst>
              <a:ext uri="{FF2B5EF4-FFF2-40B4-BE49-F238E27FC236}">
                <a16:creationId xmlns:a16="http://schemas.microsoft.com/office/drawing/2014/main" id="{D638D8E2-9EBC-478A-881E-FEC89680457B}"/>
              </a:ext>
            </a:extLst>
          </p:cNvPr>
          <p:cNvSpPr txBox="1"/>
          <p:nvPr/>
        </p:nvSpPr>
        <p:spPr>
          <a:xfrm>
            <a:off x="439271" y="1139146"/>
            <a:ext cx="8265458" cy="3139321"/>
          </a:xfrm>
          <a:prstGeom prst="rect">
            <a:avLst/>
          </a:prstGeom>
          <a:noFill/>
        </p:spPr>
        <p:txBody>
          <a:bodyPr wrap="square" rtlCol="0">
            <a:spAutoFit/>
          </a:bodyPr>
          <a:lstStyle/>
          <a:p>
            <a:r>
              <a:rPr lang="en-US" sz="2400" dirty="0">
                <a:solidFill>
                  <a:srgbClr val="FFC000"/>
                </a:solidFill>
                <a:latin typeface="Calibri" panose="020F0502020204030204" pitchFamily="34" charset="0"/>
                <a:cs typeface="Calibri" panose="020F0502020204030204" pitchFamily="34" charset="0"/>
              </a:rPr>
              <a:t>Important Note for TES Employees Placed in Health Assignments:</a:t>
            </a:r>
          </a:p>
          <a:p>
            <a:endParaRPr lang="en-US" sz="2400" dirty="0">
              <a:solidFill>
                <a:srgbClr val="FFC000"/>
              </a:solidFill>
              <a:latin typeface="Calibri" panose="020F0502020204030204" pitchFamily="34" charset="0"/>
              <a:cs typeface="Calibri" panose="020F0502020204030204" pitchFamily="34" charset="0"/>
            </a:endParaRPr>
          </a:p>
          <a:p>
            <a:pPr marL="342900" indent="-342900">
              <a:spcAft>
                <a:spcPts val="1200"/>
              </a:spcAft>
              <a:buClr>
                <a:schemeClr val="tx2"/>
              </a:buClr>
              <a:buFont typeface="Arial" panose="020B0604020202020204" pitchFamily="34" charset="0"/>
              <a:buChar char="•"/>
            </a:pPr>
            <a:r>
              <a:rPr lang="en-US" sz="2000" dirty="0">
                <a:solidFill>
                  <a:schemeClr val="tx2"/>
                </a:solidFill>
                <a:latin typeface="Calibri" panose="020F0502020204030204" pitchFamily="34" charset="0"/>
                <a:cs typeface="Calibri" panose="020F0502020204030204" pitchFamily="34" charset="0"/>
              </a:rPr>
              <a:t>TES Employees will need to log into TOPS using their campus email address (@ucsd.edu) / campus Active Directory log-in</a:t>
            </a:r>
          </a:p>
          <a:p>
            <a:pPr marL="342900" indent="-342900">
              <a:spcAft>
                <a:spcPts val="1200"/>
              </a:spcAft>
              <a:buClr>
                <a:schemeClr val="tx2"/>
              </a:buClr>
              <a:buFont typeface="Arial" panose="020B0604020202020204" pitchFamily="34" charset="0"/>
              <a:buChar char="•"/>
            </a:pPr>
            <a:r>
              <a:rPr lang="en-US" sz="2000" dirty="0">
                <a:solidFill>
                  <a:schemeClr val="tx2"/>
                </a:solidFill>
                <a:latin typeface="Calibri" panose="020F0502020204030204" pitchFamily="34" charset="0"/>
                <a:cs typeface="Calibri" panose="020F0502020204030204" pitchFamily="34" charset="0"/>
              </a:rPr>
              <a:t>Email notifications from TOPS will </a:t>
            </a:r>
            <a:r>
              <a:rPr lang="en-US" sz="2000" u="sng" dirty="0">
                <a:solidFill>
                  <a:schemeClr val="tx2"/>
                </a:solidFill>
                <a:latin typeface="Calibri" panose="020F0502020204030204" pitchFamily="34" charset="0"/>
                <a:cs typeface="Calibri" panose="020F0502020204030204" pitchFamily="34" charset="0"/>
              </a:rPr>
              <a:t>only</a:t>
            </a:r>
            <a:r>
              <a:rPr lang="en-US" sz="2000" dirty="0">
                <a:solidFill>
                  <a:schemeClr val="tx2"/>
                </a:solidFill>
                <a:latin typeface="Calibri" panose="020F0502020204030204" pitchFamily="34" charset="0"/>
                <a:cs typeface="Calibri" panose="020F0502020204030204" pitchFamily="34" charset="0"/>
              </a:rPr>
              <a:t> be sent to your campus email address that you received from TES</a:t>
            </a:r>
          </a:p>
          <a:p>
            <a:pPr lvl="8">
              <a:spcAft>
                <a:spcPts val="1200"/>
              </a:spcAft>
              <a:buClr>
                <a:schemeClr val="tx2"/>
              </a:buClr>
            </a:pPr>
            <a:r>
              <a:rPr lang="en-US" sz="2000" dirty="0">
                <a:solidFill>
                  <a:schemeClr val="tx2"/>
                </a:solidFill>
                <a:latin typeface="Calibri" panose="020F0502020204030204" pitchFamily="34" charset="0"/>
                <a:cs typeface="Calibri" panose="020F0502020204030204" pitchFamily="34" charset="0"/>
              </a:rPr>
              <a:t>	- </a:t>
            </a:r>
            <a:r>
              <a:rPr lang="en-US" sz="2000" u="sng" dirty="0">
                <a:solidFill>
                  <a:schemeClr val="tx2"/>
                </a:solidFill>
                <a:latin typeface="Calibri" panose="020F0502020204030204" pitchFamily="34" charset="0"/>
                <a:cs typeface="Calibri" panose="020F0502020204030204" pitchFamily="34" charset="0"/>
              </a:rPr>
              <a:t>NOT</a:t>
            </a:r>
            <a:r>
              <a:rPr lang="en-US" sz="2000" dirty="0">
                <a:solidFill>
                  <a:schemeClr val="tx2"/>
                </a:solidFill>
                <a:latin typeface="Calibri" panose="020F0502020204030204" pitchFamily="34" charset="0"/>
                <a:cs typeface="Calibri" panose="020F0502020204030204" pitchFamily="34" charset="0"/>
              </a:rPr>
              <a:t> your “@health.ucsd.edu” email address</a:t>
            </a:r>
          </a:p>
          <a:p>
            <a:pPr lvl="8"/>
            <a:endParaRPr lang="en-US" sz="2000" dirty="0">
              <a:solidFill>
                <a:srgbClr val="FFC0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5622755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57"/>
        <p:cNvGrpSpPr/>
        <p:nvPr/>
      </p:nvGrpSpPr>
      <p:grpSpPr>
        <a:xfrm>
          <a:off x="0" y="0"/>
          <a:ext cx="0" cy="0"/>
          <a:chOff x="0" y="0"/>
          <a:chExt cx="0" cy="0"/>
        </a:xfrm>
      </p:grpSpPr>
      <p:sp>
        <p:nvSpPr>
          <p:cNvPr id="159" name="Google Shape;159;p3"/>
          <p:cNvSpPr txBox="1">
            <a:spLocks noGrp="1"/>
          </p:cNvSpPr>
          <p:nvPr>
            <p:ph type="ctrTitle"/>
          </p:nvPr>
        </p:nvSpPr>
        <p:spPr>
          <a:xfrm>
            <a:off x="436228" y="194620"/>
            <a:ext cx="8810140" cy="719780"/>
          </a:xfrm>
          <a:prstGeom prst="rect">
            <a:avLst/>
          </a:prstGeom>
          <a:solidFill>
            <a:schemeClr val="lt1"/>
          </a:solidFill>
          <a:ln>
            <a:noFill/>
          </a:ln>
        </p:spPr>
        <p:txBody>
          <a:bodyPr spcFirstLastPara="1" wrap="square" lIns="182875" tIns="182875" rIns="274300" bIns="182875" anchor="ctr" anchorCtr="0">
            <a:noAutofit/>
          </a:bodyPr>
          <a:lstStyle/>
          <a:p>
            <a:pPr marL="0" lvl="0" indent="0" algn="l" rtl="0">
              <a:lnSpc>
                <a:spcPct val="93750"/>
              </a:lnSpc>
              <a:spcBef>
                <a:spcPts val="0"/>
              </a:spcBef>
              <a:spcAft>
                <a:spcPts val="0"/>
              </a:spcAft>
              <a:buClr>
                <a:srgbClr val="006C92"/>
              </a:buClr>
              <a:buSzPts val="2400"/>
              <a:buFont typeface="Calibri"/>
              <a:buNone/>
            </a:pPr>
            <a:r>
              <a:rPr lang="en-US" dirty="0"/>
              <a:t>Logging into TOPS</a:t>
            </a:r>
            <a:endParaRPr dirty="0"/>
          </a:p>
        </p:txBody>
      </p:sp>
      <p:sp>
        <p:nvSpPr>
          <p:cNvPr id="160" name="Google Shape;160;p3"/>
          <p:cNvSpPr txBox="1">
            <a:spLocks noGrp="1"/>
          </p:cNvSpPr>
          <p:nvPr>
            <p:ph type="body" idx="1"/>
          </p:nvPr>
        </p:nvSpPr>
        <p:spPr>
          <a:xfrm>
            <a:off x="679509" y="1317072"/>
            <a:ext cx="8135486" cy="3523376"/>
          </a:xfrm>
          <a:prstGeom prst="rect">
            <a:avLst/>
          </a:prstGeom>
          <a:noFill/>
          <a:ln>
            <a:noFill/>
          </a:ln>
        </p:spPr>
        <p:txBody>
          <a:bodyPr spcFirstLastPara="1" wrap="square" lIns="0" tIns="0" rIns="0" bIns="0" anchor="t" anchorCtr="0">
            <a:noAutofit/>
          </a:bodyPr>
          <a:lstStyle/>
          <a:p>
            <a:pPr marL="257175" lvl="0" indent="-257175">
              <a:lnSpc>
                <a:spcPct val="0"/>
              </a:lnSpc>
              <a:spcBef>
                <a:spcPts val="0"/>
              </a:spcBef>
            </a:pPr>
            <a:r>
              <a:rPr lang="en-US" dirty="0"/>
              <a:t>Go to </a:t>
            </a:r>
            <a:r>
              <a:rPr lang="en-US" dirty="0">
                <a:solidFill>
                  <a:srgbClr val="FFC000"/>
                </a:solidFill>
                <a:hlinkClick r:id="rId3">
                  <a:extLst>
                    <a:ext uri="{A12FA001-AC4F-418D-AE19-62706E023703}">
                      <ahyp:hlinkClr xmlns:ahyp="http://schemas.microsoft.com/office/drawing/2018/hyperlinkcolor" val="tx"/>
                    </a:ext>
                  </a:extLst>
                </a:hlinkClick>
              </a:rPr>
              <a:t>http://tops.ucsd.edu/</a:t>
            </a:r>
            <a:r>
              <a:rPr lang="en-US" dirty="0">
                <a:solidFill>
                  <a:srgbClr val="FFC000"/>
                </a:solidFill>
              </a:rPr>
              <a:t> </a:t>
            </a:r>
            <a:endParaRPr dirty="0">
              <a:solidFill>
                <a:srgbClr val="FFC000"/>
              </a:solidFill>
            </a:endParaRPr>
          </a:p>
          <a:p>
            <a:pPr marL="257175" lvl="0" indent="-257175" algn="l" rtl="0">
              <a:lnSpc>
                <a:spcPct val="0"/>
              </a:lnSpc>
              <a:spcBef>
                <a:spcPts val="3300"/>
              </a:spcBef>
              <a:spcAft>
                <a:spcPts val="600"/>
              </a:spcAft>
              <a:buSzPts val="1500"/>
              <a:buChar char="•"/>
            </a:pPr>
            <a:r>
              <a:rPr lang="en-US" dirty="0"/>
              <a:t>It will take you to the UCSD Log In Page:</a:t>
            </a:r>
          </a:p>
          <a:p>
            <a:pPr marL="257175" lvl="0" indent="-257175" algn="l" rtl="0">
              <a:lnSpc>
                <a:spcPct val="90000"/>
              </a:lnSpc>
              <a:spcBef>
                <a:spcPts val="3300"/>
              </a:spcBef>
              <a:spcAft>
                <a:spcPts val="0"/>
              </a:spcAft>
              <a:buSzPts val="1500"/>
              <a:buChar char="•"/>
            </a:pPr>
            <a:endParaRPr lang="en-US" dirty="0"/>
          </a:p>
          <a:p>
            <a:pPr marL="257175" lvl="0" indent="-257175" algn="l" rtl="0">
              <a:lnSpc>
                <a:spcPct val="90000"/>
              </a:lnSpc>
              <a:spcBef>
                <a:spcPts val="3300"/>
              </a:spcBef>
              <a:spcAft>
                <a:spcPts val="0"/>
              </a:spcAft>
              <a:buSzPts val="1500"/>
              <a:buChar char="•"/>
            </a:pPr>
            <a:endParaRPr lang="en-US" dirty="0"/>
          </a:p>
          <a:p>
            <a:pPr marL="257175" lvl="0" indent="-257175" algn="l" rtl="0">
              <a:lnSpc>
                <a:spcPct val="90000"/>
              </a:lnSpc>
              <a:spcBef>
                <a:spcPts val="3300"/>
              </a:spcBef>
              <a:spcAft>
                <a:spcPts val="0"/>
              </a:spcAft>
              <a:buSzPts val="1500"/>
              <a:buChar char="•"/>
            </a:pPr>
            <a:endParaRPr dirty="0"/>
          </a:p>
          <a:p>
            <a:pPr marL="257175" lvl="0" indent="-257175" algn="l" rtl="0">
              <a:lnSpc>
                <a:spcPct val="90000"/>
              </a:lnSpc>
              <a:spcBef>
                <a:spcPts val="3300"/>
              </a:spcBef>
              <a:spcAft>
                <a:spcPts val="0"/>
              </a:spcAft>
              <a:buSzPts val="1500"/>
              <a:buChar char="•"/>
            </a:pPr>
            <a:r>
              <a:rPr lang="en-US" dirty="0"/>
              <a:t>Please sign on using your Active Directory Log in and follow system prompts to log in as part of the two step authentication process (DUO).</a:t>
            </a:r>
            <a:endParaRPr lang="en-US" sz="1400" i="1" dirty="0"/>
          </a:p>
        </p:txBody>
      </p:sp>
      <p:pic>
        <p:nvPicPr>
          <p:cNvPr id="4" name="Picture 3">
            <a:extLst>
              <a:ext uri="{FF2B5EF4-FFF2-40B4-BE49-F238E27FC236}">
                <a16:creationId xmlns:a16="http://schemas.microsoft.com/office/drawing/2014/main" id="{F2AB4893-9FFA-4373-84F0-D822F723F934}"/>
              </a:ext>
            </a:extLst>
          </p:cNvPr>
          <p:cNvPicPr>
            <a:picLocks noChangeAspect="1"/>
          </p:cNvPicPr>
          <p:nvPr/>
        </p:nvPicPr>
        <p:blipFill>
          <a:blip r:embed="rId4"/>
          <a:stretch>
            <a:fillRect/>
          </a:stretch>
        </p:blipFill>
        <p:spPr>
          <a:xfrm>
            <a:off x="1645920" y="1860258"/>
            <a:ext cx="4617720" cy="2055100"/>
          </a:xfrm>
          <a:prstGeom prst="rect">
            <a:avLst/>
          </a:prstGeom>
        </p:spPr>
      </p:pic>
      <p:sp>
        <p:nvSpPr>
          <p:cNvPr id="3" name="Arrow: Left 2">
            <a:extLst>
              <a:ext uri="{FF2B5EF4-FFF2-40B4-BE49-F238E27FC236}">
                <a16:creationId xmlns:a16="http://schemas.microsoft.com/office/drawing/2014/main" id="{36A94C1A-CD72-4FDB-8B64-ABCD00DA6F82}"/>
              </a:ext>
            </a:extLst>
          </p:cNvPr>
          <p:cNvSpPr/>
          <p:nvPr/>
        </p:nvSpPr>
        <p:spPr>
          <a:xfrm>
            <a:off x="4572000" y="1951698"/>
            <a:ext cx="565406" cy="209725"/>
          </a:xfrm>
          <a:prstGeom prst="lef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64"/>
        <p:cNvGrpSpPr/>
        <p:nvPr/>
      </p:nvGrpSpPr>
      <p:grpSpPr>
        <a:xfrm>
          <a:off x="0" y="0"/>
          <a:ext cx="0" cy="0"/>
          <a:chOff x="0" y="0"/>
          <a:chExt cx="0" cy="0"/>
        </a:xfrm>
      </p:grpSpPr>
      <p:sp>
        <p:nvSpPr>
          <p:cNvPr id="166" name="Google Shape;166;p4"/>
          <p:cNvSpPr txBox="1">
            <a:spLocks noGrp="1"/>
          </p:cNvSpPr>
          <p:nvPr>
            <p:ph type="ctrTitle"/>
          </p:nvPr>
        </p:nvSpPr>
        <p:spPr>
          <a:xfrm>
            <a:off x="-123568" y="230103"/>
            <a:ext cx="9005882" cy="608855"/>
          </a:xfrm>
          <a:prstGeom prst="rect">
            <a:avLst/>
          </a:prstGeom>
          <a:solidFill>
            <a:schemeClr val="lt1"/>
          </a:solidFill>
          <a:ln>
            <a:noFill/>
          </a:ln>
        </p:spPr>
        <p:txBody>
          <a:bodyPr spcFirstLastPara="1" wrap="square" lIns="457200" tIns="0" rIns="0" bIns="0" anchor="ctr" anchorCtr="0">
            <a:noAutofit/>
          </a:bodyPr>
          <a:lstStyle/>
          <a:p>
            <a:pPr marL="0" lvl="0" indent="0" algn="l" rtl="0">
              <a:lnSpc>
                <a:spcPct val="88636"/>
              </a:lnSpc>
              <a:spcBef>
                <a:spcPts val="0"/>
              </a:spcBef>
              <a:spcAft>
                <a:spcPts val="0"/>
              </a:spcAft>
              <a:buClr>
                <a:srgbClr val="006C92"/>
              </a:buClr>
              <a:buSzPts val="2200"/>
              <a:buFont typeface="Calibri"/>
              <a:buNone/>
            </a:pPr>
            <a:r>
              <a:rPr lang="en-US" dirty="0"/>
              <a:t>Submitting Hours</a:t>
            </a:r>
            <a:endParaRPr dirty="0"/>
          </a:p>
        </p:txBody>
      </p:sp>
      <p:sp>
        <p:nvSpPr>
          <p:cNvPr id="167" name="Google Shape;167;p4"/>
          <p:cNvSpPr txBox="1">
            <a:spLocks noGrp="1"/>
          </p:cNvSpPr>
          <p:nvPr>
            <p:ph type="body" idx="1"/>
          </p:nvPr>
        </p:nvSpPr>
        <p:spPr>
          <a:xfrm>
            <a:off x="246534" y="1210743"/>
            <a:ext cx="3491749" cy="2988720"/>
          </a:xfrm>
          <a:prstGeom prst="rect">
            <a:avLst/>
          </a:prstGeom>
          <a:noFill/>
          <a:ln>
            <a:noFill/>
          </a:ln>
        </p:spPr>
        <p:txBody>
          <a:bodyPr spcFirstLastPara="1" wrap="square" lIns="0" tIns="0" rIns="0" bIns="0" anchor="t" anchorCtr="0">
            <a:noAutofit/>
          </a:bodyPr>
          <a:lstStyle/>
          <a:p>
            <a:pPr marL="285750" indent="-285750">
              <a:spcBef>
                <a:spcPts val="0"/>
              </a:spcBef>
              <a:spcAft>
                <a:spcPts val="400"/>
              </a:spcAft>
            </a:pPr>
            <a:r>
              <a:rPr lang="en-US" dirty="0"/>
              <a:t>As soon as you log into TOPS, your timesheet for the current pay period should automatically appear.</a:t>
            </a:r>
          </a:p>
          <a:p>
            <a:pPr marL="742950" lvl="1" indent="-285750">
              <a:spcBef>
                <a:spcPts val="0"/>
              </a:spcBef>
            </a:pPr>
            <a:r>
              <a:rPr lang="en-US" sz="1400" dirty="0"/>
              <a:t>If you log in and do not see your new timesheet, it has not been published yet.</a:t>
            </a:r>
          </a:p>
          <a:p>
            <a:pPr marL="742950" lvl="1" indent="-285750">
              <a:spcBef>
                <a:spcPts val="0"/>
              </a:spcBef>
              <a:spcAft>
                <a:spcPts val="900"/>
              </a:spcAft>
            </a:pPr>
            <a:r>
              <a:rPr lang="en-US" sz="1400" i="1" dirty="0"/>
              <a:t>You can view past timesheets that have already been processed under ‘Signed </a:t>
            </a:r>
            <a:r>
              <a:rPr lang="en-US" sz="1400" i="1" dirty="0" err="1"/>
              <a:t>Timesheets’</a:t>
            </a:r>
            <a:endParaRPr lang="en-US" sz="1400" dirty="0"/>
          </a:p>
          <a:p>
            <a:pPr marL="285750" indent="-285750">
              <a:spcBef>
                <a:spcPts val="0"/>
              </a:spcBef>
              <a:spcAft>
                <a:spcPts val="900"/>
              </a:spcAft>
            </a:pPr>
            <a:r>
              <a:rPr lang="en-US" dirty="0"/>
              <a:t>Make sure it is the timesheet for the correct pay period you want to edit.</a:t>
            </a:r>
          </a:p>
          <a:p>
            <a:pPr marL="285750" indent="-285750">
              <a:spcBef>
                <a:spcPts val="0"/>
              </a:spcBef>
              <a:spcAft>
                <a:spcPts val="900"/>
              </a:spcAft>
            </a:pPr>
            <a:r>
              <a:rPr lang="en-US" dirty="0"/>
              <a:t>Your timesheet for the new pay period will be blank and look like the timesheet on the screen. ---&gt;</a:t>
            </a:r>
          </a:p>
          <a:p>
            <a:pPr marL="285750" indent="-285750">
              <a:spcBef>
                <a:spcPts val="0"/>
              </a:spcBef>
            </a:pPr>
            <a:r>
              <a:rPr lang="en-US" dirty="0"/>
              <a:t>Click "EDIT" next to the day you want to update.</a:t>
            </a:r>
          </a:p>
          <a:p>
            <a:pPr marL="257175" lvl="0" indent="-257175">
              <a:spcBef>
                <a:spcPts val="2700"/>
              </a:spcBef>
            </a:pPr>
            <a:endParaRPr dirty="0"/>
          </a:p>
        </p:txBody>
      </p:sp>
      <p:pic>
        <p:nvPicPr>
          <p:cNvPr id="2" name="Picture 1">
            <a:extLst>
              <a:ext uri="{FF2B5EF4-FFF2-40B4-BE49-F238E27FC236}">
                <a16:creationId xmlns:a16="http://schemas.microsoft.com/office/drawing/2014/main" id="{4EA1E325-FAEC-4B93-B322-F9ECE3429BD9}"/>
              </a:ext>
            </a:extLst>
          </p:cNvPr>
          <p:cNvPicPr>
            <a:picLocks noChangeAspect="1"/>
          </p:cNvPicPr>
          <p:nvPr/>
        </p:nvPicPr>
        <p:blipFill>
          <a:blip r:embed="rId3"/>
          <a:stretch>
            <a:fillRect/>
          </a:stretch>
        </p:blipFill>
        <p:spPr>
          <a:xfrm>
            <a:off x="3911146" y="1350626"/>
            <a:ext cx="4880517" cy="3341363"/>
          </a:xfrm>
          <a:prstGeom prst="rect">
            <a:avLst/>
          </a:prstGeom>
        </p:spPr>
      </p:pic>
      <p:sp>
        <p:nvSpPr>
          <p:cNvPr id="6" name="Arrow: Left 5">
            <a:extLst>
              <a:ext uri="{FF2B5EF4-FFF2-40B4-BE49-F238E27FC236}">
                <a16:creationId xmlns:a16="http://schemas.microsoft.com/office/drawing/2014/main" id="{66200505-7F83-4726-8D0B-26E028C12992}"/>
              </a:ext>
            </a:extLst>
          </p:cNvPr>
          <p:cNvSpPr/>
          <p:nvPr/>
        </p:nvSpPr>
        <p:spPr>
          <a:xfrm rot="16200000">
            <a:off x="8159146" y="1152849"/>
            <a:ext cx="565406" cy="209725"/>
          </a:xfrm>
          <a:prstGeom prst="lef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529375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64"/>
        <p:cNvGrpSpPr/>
        <p:nvPr/>
      </p:nvGrpSpPr>
      <p:grpSpPr>
        <a:xfrm>
          <a:off x="0" y="0"/>
          <a:ext cx="0" cy="0"/>
          <a:chOff x="0" y="0"/>
          <a:chExt cx="0" cy="0"/>
        </a:xfrm>
      </p:grpSpPr>
      <p:sp>
        <p:nvSpPr>
          <p:cNvPr id="166" name="Google Shape;166;p4"/>
          <p:cNvSpPr txBox="1">
            <a:spLocks noGrp="1"/>
          </p:cNvSpPr>
          <p:nvPr>
            <p:ph type="ctrTitle"/>
          </p:nvPr>
        </p:nvSpPr>
        <p:spPr>
          <a:xfrm>
            <a:off x="-123568" y="188158"/>
            <a:ext cx="9005882" cy="608855"/>
          </a:xfrm>
          <a:prstGeom prst="rect">
            <a:avLst/>
          </a:prstGeom>
          <a:solidFill>
            <a:schemeClr val="lt1"/>
          </a:solidFill>
          <a:ln>
            <a:noFill/>
          </a:ln>
        </p:spPr>
        <p:txBody>
          <a:bodyPr spcFirstLastPara="1" wrap="square" lIns="457200" tIns="0" rIns="0" bIns="0" anchor="ctr" anchorCtr="0">
            <a:noAutofit/>
          </a:bodyPr>
          <a:lstStyle/>
          <a:p>
            <a:pPr marL="0" lvl="0" indent="0" algn="l" rtl="0">
              <a:lnSpc>
                <a:spcPct val="88636"/>
              </a:lnSpc>
              <a:spcBef>
                <a:spcPts val="0"/>
              </a:spcBef>
              <a:spcAft>
                <a:spcPts val="0"/>
              </a:spcAft>
              <a:buClr>
                <a:srgbClr val="006C92"/>
              </a:buClr>
              <a:buSzPts val="2200"/>
              <a:buFont typeface="Calibri"/>
              <a:buNone/>
            </a:pPr>
            <a:r>
              <a:rPr lang="en-US" dirty="0"/>
              <a:t>Submitting Worked Hours</a:t>
            </a:r>
            <a:endParaRPr dirty="0"/>
          </a:p>
        </p:txBody>
      </p:sp>
      <p:sp>
        <p:nvSpPr>
          <p:cNvPr id="167" name="Google Shape;167;p4"/>
          <p:cNvSpPr txBox="1">
            <a:spLocks noGrp="1"/>
          </p:cNvSpPr>
          <p:nvPr>
            <p:ph type="body" idx="1"/>
          </p:nvPr>
        </p:nvSpPr>
        <p:spPr>
          <a:xfrm>
            <a:off x="519173" y="2481365"/>
            <a:ext cx="8105654" cy="2209975"/>
          </a:xfrm>
          <a:prstGeom prst="rect">
            <a:avLst/>
          </a:prstGeom>
          <a:noFill/>
          <a:ln>
            <a:noFill/>
          </a:ln>
        </p:spPr>
        <p:txBody>
          <a:bodyPr spcFirstLastPara="1" wrap="square" lIns="0" tIns="0" rIns="0" bIns="0" anchor="t" anchorCtr="0">
            <a:noAutofit/>
          </a:bodyPr>
          <a:lstStyle/>
          <a:p>
            <a:pPr marL="257175" lvl="0" indent="-257175">
              <a:spcBef>
                <a:spcPts val="0"/>
              </a:spcBef>
              <a:spcAft>
                <a:spcPts val="1200"/>
              </a:spcAft>
            </a:pPr>
            <a:r>
              <a:rPr lang="en-US" dirty="0"/>
              <a:t>The typical UC San Diego work schedule is 8:00 am to 4:30 pm with a 30 minute lunch period. Most TES employees’ schedules will look like the above. Meal breaks (30 minutes unpaid) are required for hourly employees working more than 6 hours in a day.</a:t>
            </a:r>
          </a:p>
          <a:p>
            <a:pPr marL="714375" lvl="1" indent="-257175">
              <a:spcBef>
                <a:spcPts val="0"/>
              </a:spcBef>
              <a:spcAft>
                <a:spcPts val="1200"/>
              </a:spcAft>
            </a:pPr>
            <a:r>
              <a:rPr lang="en-US" sz="1400" i="1" dirty="0"/>
              <a:t>*Please note: If you work an alternate schedule, please be sure to enter in your exact start and end time with the correct lunch/break duration. </a:t>
            </a:r>
          </a:p>
          <a:p>
            <a:pPr marL="257175" indent="-257175">
              <a:spcBef>
                <a:spcPts val="0"/>
              </a:spcBef>
              <a:spcAft>
                <a:spcPts val="1200"/>
              </a:spcAft>
            </a:pPr>
            <a:r>
              <a:rPr lang="en-US" dirty="0"/>
              <a:t>Enter the amount of hours you actually worked that day into the ‘Reg’ column</a:t>
            </a:r>
          </a:p>
          <a:p>
            <a:pPr marL="257175" indent="-257175">
              <a:spcBef>
                <a:spcPts val="0"/>
              </a:spcBef>
              <a:spcAft>
                <a:spcPts val="1200"/>
              </a:spcAft>
            </a:pPr>
            <a:r>
              <a:rPr lang="en-US" dirty="0"/>
              <a:t>Once you have recorded your hours for that day, click </a:t>
            </a:r>
            <a:r>
              <a:rPr lang="en-US" b="1" dirty="0"/>
              <a:t>‘Record Hours’ </a:t>
            </a:r>
            <a:r>
              <a:rPr lang="en-US" dirty="0"/>
              <a:t>and then continue onto the next days</a:t>
            </a:r>
          </a:p>
          <a:p>
            <a:pPr marL="714375" lvl="1" indent="-257175">
              <a:spcBef>
                <a:spcPts val="0"/>
              </a:spcBef>
              <a:spcAft>
                <a:spcPts val="1200"/>
              </a:spcAft>
            </a:pPr>
            <a:r>
              <a:rPr lang="en-US" sz="1400" dirty="0"/>
              <a:t>You will need to click ‘Edit’ again on the next day</a:t>
            </a:r>
            <a:endParaRPr sz="1400" dirty="0"/>
          </a:p>
        </p:txBody>
      </p:sp>
      <p:pic>
        <p:nvPicPr>
          <p:cNvPr id="2" name="Picture 1">
            <a:extLst>
              <a:ext uri="{FF2B5EF4-FFF2-40B4-BE49-F238E27FC236}">
                <a16:creationId xmlns:a16="http://schemas.microsoft.com/office/drawing/2014/main" id="{BAA469F8-C945-4D61-A963-AE6F7531B1A1}"/>
              </a:ext>
            </a:extLst>
          </p:cNvPr>
          <p:cNvPicPr>
            <a:picLocks noChangeAspect="1"/>
          </p:cNvPicPr>
          <p:nvPr/>
        </p:nvPicPr>
        <p:blipFill>
          <a:blip r:embed="rId3"/>
          <a:stretch>
            <a:fillRect/>
          </a:stretch>
        </p:blipFill>
        <p:spPr>
          <a:xfrm>
            <a:off x="322976" y="1154707"/>
            <a:ext cx="8498048" cy="955856"/>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sp>
        <p:nvSpPr>
          <p:cNvPr id="178" name="Google Shape;178;p7"/>
          <p:cNvSpPr txBox="1">
            <a:spLocks noGrp="1"/>
          </p:cNvSpPr>
          <p:nvPr>
            <p:ph type="ctrTitle"/>
          </p:nvPr>
        </p:nvSpPr>
        <p:spPr>
          <a:xfrm>
            <a:off x="-123568" y="188158"/>
            <a:ext cx="9005882" cy="608855"/>
          </a:xfrm>
          <a:prstGeom prst="rect">
            <a:avLst/>
          </a:prstGeom>
          <a:solidFill>
            <a:schemeClr val="lt1"/>
          </a:solidFill>
          <a:ln>
            <a:noFill/>
          </a:ln>
        </p:spPr>
        <p:txBody>
          <a:bodyPr spcFirstLastPara="1" wrap="square" lIns="457200" tIns="0" rIns="0" bIns="0" anchor="ctr" anchorCtr="0">
            <a:noAutofit/>
          </a:bodyPr>
          <a:lstStyle/>
          <a:p>
            <a:pPr marL="0" lvl="0" indent="0" algn="l" rtl="0">
              <a:lnSpc>
                <a:spcPct val="88636"/>
              </a:lnSpc>
              <a:spcBef>
                <a:spcPts val="0"/>
              </a:spcBef>
              <a:spcAft>
                <a:spcPts val="0"/>
              </a:spcAft>
              <a:buClr>
                <a:srgbClr val="13294A"/>
              </a:buClr>
              <a:buSzPts val="2200"/>
              <a:buFont typeface="Calibri"/>
              <a:buNone/>
            </a:pPr>
            <a:r>
              <a:rPr lang="en-US" dirty="0"/>
              <a:t>Submitting Vacation Hours </a:t>
            </a:r>
            <a:endParaRPr dirty="0"/>
          </a:p>
        </p:txBody>
      </p:sp>
      <p:sp>
        <p:nvSpPr>
          <p:cNvPr id="6" name="Google Shape;167;p4">
            <a:extLst>
              <a:ext uri="{FF2B5EF4-FFF2-40B4-BE49-F238E27FC236}">
                <a16:creationId xmlns:a16="http://schemas.microsoft.com/office/drawing/2014/main" id="{D717F326-C0A0-4790-9ABB-30F4453EF0EC}"/>
              </a:ext>
            </a:extLst>
          </p:cNvPr>
          <p:cNvSpPr txBox="1">
            <a:spLocks noGrp="1"/>
          </p:cNvSpPr>
          <p:nvPr>
            <p:ph type="body" idx="1"/>
          </p:nvPr>
        </p:nvSpPr>
        <p:spPr>
          <a:xfrm>
            <a:off x="519171" y="2309237"/>
            <a:ext cx="8105654" cy="1671571"/>
          </a:xfrm>
          <a:prstGeom prst="rect">
            <a:avLst/>
          </a:prstGeom>
          <a:noFill/>
          <a:ln>
            <a:noFill/>
          </a:ln>
        </p:spPr>
        <p:txBody>
          <a:bodyPr spcFirstLastPara="1" wrap="square" lIns="0" tIns="0" rIns="0" bIns="0" anchor="t" anchorCtr="0">
            <a:noAutofit/>
          </a:bodyPr>
          <a:lstStyle/>
          <a:p>
            <a:pPr marL="0" lvl="0" indent="0">
              <a:spcBef>
                <a:spcPts val="0"/>
              </a:spcBef>
              <a:spcAft>
                <a:spcPts val="600"/>
              </a:spcAft>
            </a:pPr>
            <a:r>
              <a:rPr lang="en-US" dirty="0"/>
              <a:t>To input Vacation hours in your timesheet:</a:t>
            </a:r>
          </a:p>
          <a:p>
            <a:pPr marL="742950" lvl="1" indent="-285750">
              <a:spcBef>
                <a:spcPts val="0"/>
              </a:spcBef>
              <a:spcAft>
                <a:spcPts val="600"/>
              </a:spcAft>
              <a:buFont typeface="Arial" panose="020B0604020202020204" pitchFamily="34" charset="0"/>
              <a:buChar char="•"/>
            </a:pPr>
            <a:r>
              <a:rPr lang="en-US" dirty="0"/>
              <a:t>Enter your entire shift as normal, including the lunch break you would typically take</a:t>
            </a:r>
          </a:p>
          <a:p>
            <a:pPr marL="742950" lvl="1" indent="-285750">
              <a:spcBef>
                <a:spcPts val="0"/>
              </a:spcBef>
              <a:buFont typeface="Arial" panose="020B0604020202020204" pitchFamily="34" charset="0"/>
              <a:buChar char="•"/>
            </a:pPr>
            <a:r>
              <a:rPr lang="en-US" dirty="0"/>
              <a:t>Then enter the amount of vacation hours you plan to take for that day into the </a:t>
            </a:r>
            <a:r>
              <a:rPr lang="en-US" b="1" dirty="0"/>
              <a:t>‘VAC’ </a:t>
            </a:r>
            <a:r>
              <a:rPr lang="en-US" dirty="0"/>
              <a:t>column</a:t>
            </a:r>
          </a:p>
          <a:p>
            <a:pPr marL="457200" lvl="1" indent="0">
              <a:spcBef>
                <a:spcPts val="0"/>
              </a:spcBef>
              <a:spcAft>
                <a:spcPts val="600"/>
              </a:spcAft>
            </a:pPr>
            <a:endParaRPr lang="en-US" dirty="0"/>
          </a:p>
          <a:p>
            <a:pPr marL="742950" lvl="1" indent="-285750">
              <a:spcBef>
                <a:spcPts val="0"/>
              </a:spcBef>
              <a:spcAft>
                <a:spcPts val="600"/>
              </a:spcAft>
              <a:buFont typeface="Arial" panose="020B0604020202020204" pitchFamily="34" charset="0"/>
              <a:buChar char="•"/>
            </a:pPr>
            <a:r>
              <a:rPr lang="en-US" dirty="0"/>
              <a:t>If you took a half-day (worked half the day and then took vacation for the other half), it would look like the timesheet below:</a:t>
            </a:r>
          </a:p>
          <a:p>
            <a:pPr marL="0" lvl="0" indent="0">
              <a:spcBef>
                <a:spcPts val="0"/>
              </a:spcBef>
              <a:spcAft>
                <a:spcPts val="600"/>
              </a:spcAft>
            </a:pPr>
            <a:endParaRPr lang="en-US" dirty="0"/>
          </a:p>
        </p:txBody>
      </p:sp>
      <p:pic>
        <p:nvPicPr>
          <p:cNvPr id="4" name="Picture 3">
            <a:extLst>
              <a:ext uri="{FF2B5EF4-FFF2-40B4-BE49-F238E27FC236}">
                <a16:creationId xmlns:a16="http://schemas.microsoft.com/office/drawing/2014/main" id="{25E851CC-DCC7-458E-91AA-4770E7D0079F}"/>
              </a:ext>
            </a:extLst>
          </p:cNvPr>
          <p:cNvPicPr>
            <a:picLocks noChangeAspect="1"/>
          </p:cNvPicPr>
          <p:nvPr/>
        </p:nvPicPr>
        <p:blipFill>
          <a:blip r:embed="rId3"/>
          <a:stretch>
            <a:fillRect/>
          </a:stretch>
        </p:blipFill>
        <p:spPr>
          <a:xfrm>
            <a:off x="444616" y="1094087"/>
            <a:ext cx="8254767" cy="986681"/>
          </a:xfrm>
          <a:prstGeom prst="rect">
            <a:avLst/>
          </a:prstGeom>
        </p:spPr>
      </p:pic>
      <p:pic>
        <p:nvPicPr>
          <p:cNvPr id="5" name="Picture 4">
            <a:extLst>
              <a:ext uri="{FF2B5EF4-FFF2-40B4-BE49-F238E27FC236}">
                <a16:creationId xmlns:a16="http://schemas.microsoft.com/office/drawing/2014/main" id="{B44ACFAD-82A1-4009-B76B-F8785CA6DA77}"/>
              </a:ext>
            </a:extLst>
          </p:cNvPr>
          <p:cNvPicPr>
            <a:picLocks noChangeAspect="1"/>
          </p:cNvPicPr>
          <p:nvPr/>
        </p:nvPicPr>
        <p:blipFill>
          <a:blip r:embed="rId4"/>
          <a:stretch>
            <a:fillRect/>
          </a:stretch>
        </p:blipFill>
        <p:spPr>
          <a:xfrm>
            <a:off x="550422" y="3893160"/>
            <a:ext cx="8043151" cy="986681"/>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83"/>
        <p:cNvGrpSpPr/>
        <p:nvPr/>
      </p:nvGrpSpPr>
      <p:grpSpPr>
        <a:xfrm>
          <a:off x="0" y="0"/>
          <a:ext cx="0" cy="0"/>
          <a:chOff x="0" y="0"/>
          <a:chExt cx="0" cy="0"/>
        </a:xfrm>
      </p:grpSpPr>
      <p:sp>
        <p:nvSpPr>
          <p:cNvPr id="184" name="Google Shape;184;p8"/>
          <p:cNvSpPr txBox="1">
            <a:spLocks noGrp="1"/>
          </p:cNvSpPr>
          <p:nvPr>
            <p:ph type="ctrTitle"/>
          </p:nvPr>
        </p:nvSpPr>
        <p:spPr>
          <a:xfrm>
            <a:off x="-123568" y="188158"/>
            <a:ext cx="9005882" cy="608855"/>
          </a:xfrm>
          <a:prstGeom prst="rect">
            <a:avLst/>
          </a:prstGeom>
          <a:solidFill>
            <a:schemeClr val="lt1"/>
          </a:solidFill>
          <a:ln>
            <a:noFill/>
          </a:ln>
        </p:spPr>
        <p:txBody>
          <a:bodyPr spcFirstLastPara="1" wrap="square" lIns="457200" tIns="0" rIns="0" bIns="0" anchor="ctr" anchorCtr="0">
            <a:noAutofit/>
          </a:bodyPr>
          <a:lstStyle/>
          <a:p>
            <a:pPr lvl="0">
              <a:lnSpc>
                <a:spcPct val="88636"/>
              </a:lnSpc>
              <a:buSzPts val="2200"/>
            </a:pPr>
            <a:r>
              <a:rPr lang="en-US" dirty="0"/>
              <a:t>Submitting Sick Hours </a:t>
            </a:r>
            <a:endParaRPr dirty="0"/>
          </a:p>
        </p:txBody>
      </p:sp>
      <p:sp>
        <p:nvSpPr>
          <p:cNvPr id="9" name="Google Shape;167;p4">
            <a:extLst>
              <a:ext uri="{FF2B5EF4-FFF2-40B4-BE49-F238E27FC236}">
                <a16:creationId xmlns:a16="http://schemas.microsoft.com/office/drawing/2014/main" id="{93757EC3-30A6-4CFB-9CFD-8F8252E455E1}"/>
              </a:ext>
            </a:extLst>
          </p:cNvPr>
          <p:cNvSpPr txBox="1">
            <a:spLocks noGrp="1"/>
          </p:cNvSpPr>
          <p:nvPr>
            <p:ph type="body" idx="1"/>
          </p:nvPr>
        </p:nvSpPr>
        <p:spPr>
          <a:xfrm>
            <a:off x="519173" y="2840198"/>
            <a:ext cx="8105654" cy="1396242"/>
          </a:xfrm>
          <a:prstGeom prst="rect">
            <a:avLst/>
          </a:prstGeom>
          <a:noFill/>
          <a:ln>
            <a:noFill/>
          </a:ln>
        </p:spPr>
        <p:txBody>
          <a:bodyPr spcFirstLastPara="1" wrap="square" lIns="0" tIns="0" rIns="0" bIns="0" anchor="t" anchorCtr="0">
            <a:noAutofit/>
          </a:bodyPr>
          <a:lstStyle/>
          <a:p>
            <a:pPr marL="0" lvl="0" indent="0">
              <a:spcBef>
                <a:spcPts val="0"/>
              </a:spcBef>
              <a:spcAft>
                <a:spcPts val="600"/>
              </a:spcAft>
            </a:pPr>
            <a:r>
              <a:rPr lang="en-US" dirty="0"/>
              <a:t>To input Sick hours in your timesheet:</a:t>
            </a:r>
          </a:p>
          <a:p>
            <a:pPr marL="742950" lvl="1" indent="-285750">
              <a:spcBef>
                <a:spcPts val="0"/>
              </a:spcBef>
              <a:spcAft>
                <a:spcPts val="600"/>
              </a:spcAft>
              <a:buFont typeface="Arial" panose="020B0604020202020204" pitchFamily="34" charset="0"/>
              <a:buChar char="•"/>
            </a:pPr>
            <a:r>
              <a:rPr lang="en-US" dirty="0"/>
              <a:t>Enter your entire shift as normal, including the lunch break you would typically take</a:t>
            </a:r>
          </a:p>
          <a:p>
            <a:pPr marL="742950" lvl="1" indent="-285750">
              <a:spcBef>
                <a:spcPts val="0"/>
              </a:spcBef>
              <a:spcAft>
                <a:spcPts val="600"/>
              </a:spcAft>
              <a:buFont typeface="Arial" panose="020B0604020202020204" pitchFamily="34" charset="0"/>
              <a:buChar char="•"/>
            </a:pPr>
            <a:r>
              <a:rPr lang="en-US" dirty="0"/>
              <a:t>Then enter the amount of sick hours you plan to take for that day into the </a:t>
            </a:r>
            <a:r>
              <a:rPr lang="en-US" b="1" dirty="0"/>
              <a:t>‘Sick’ </a:t>
            </a:r>
            <a:r>
              <a:rPr lang="en-US" dirty="0"/>
              <a:t>column</a:t>
            </a:r>
          </a:p>
          <a:p>
            <a:pPr marL="742950" lvl="1" indent="-285750">
              <a:spcBef>
                <a:spcPts val="0"/>
              </a:spcBef>
              <a:spcAft>
                <a:spcPts val="600"/>
              </a:spcAft>
              <a:buFont typeface="Arial" panose="020B0604020202020204" pitchFamily="34" charset="0"/>
              <a:buChar char="•"/>
            </a:pPr>
            <a:r>
              <a:rPr lang="en-US" dirty="0"/>
              <a:t>Once you have recorded your hours for that day, click </a:t>
            </a:r>
            <a:r>
              <a:rPr lang="en-US" b="1" dirty="0"/>
              <a:t>‘Record Hours’ </a:t>
            </a:r>
            <a:r>
              <a:rPr lang="en-US" dirty="0"/>
              <a:t>and then continue onto the next days</a:t>
            </a:r>
          </a:p>
          <a:p>
            <a:pPr marL="457200" lvl="1" indent="0">
              <a:spcBef>
                <a:spcPts val="0"/>
              </a:spcBef>
              <a:spcAft>
                <a:spcPts val="600"/>
              </a:spcAft>
            </a:pPr>
            <a:endParaRPr lang="en-US" dirty="0"/>
          </a:p>
          <a:p>
            <a:pPr marL="457200" lvl="1" indent="0">
              <a:spcBef>
                <a:spcPts val="0"/>
              </a:spcBef>
              <a:spcAft>
                <a:spcPts val="600"/>
              </a:spcAft>
            </a:pPr>
            <a:endParaRPr lang="en-US" dirty="0"/>
          </a:p>
        </p:txBody>
      </p:sp>
      <p:pic>
        <p:nvPicPr>
          <p:cNvPr id="6" name="Picture 5">
            <a:extLst>
              <a:ext uri="{FF2B5EF4-FFF2-40B4-BE49-F238E27FC236}">
                <a16:creationId xmlns:a16="http://schemas.microsoft.com/office/drawing/2014/main" id="{3D48D24C-32F7-424F-BF0B-E34C46B565D5}"/>
              </a:ext>
            </a:extLst>
          </p:cNvPr>
          <p:cNvPicPr>
            <a:picLocks noChangeAspect="1"/>
          </p:cNvPicPr>
          <p:nvPr/>
        </p:nvPicPr>
        <p:blipFill>
          <a:blip r:embed="rId3"/>
          <a:stretch>
            <a:fillRect/>
          </a:stretch>
        </p:blipFill>
        <p:spPr>
          <a:xfrm>
            <a:off x="486561" y="1275041"/>
            <a:ext cx="8170877" cy="1028261"/>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83"/>
        <p:cNvGrpSpPr/>
        <p:nvPr/>
      </p:nvGrpSpPr>
      <p:grpSpPr>
        <a:xfrm>
          <a:off x="0" y="0"/>
          <a:ext cx="0" cy="0"/>
          <a:chOff x="0" y="0"/>
          <a:chExt cx="0" cy="0"/>
        </a:xfrm>
      </p:grpSpPr>
      <p:sp>
        <p:nvSpPr>
          <p:cNvPr id="184" name="Google Shape;184;p8"/>
          <p:cNvSpPr txBox="1">
            <a:spLocks noGrp="1"/>
          </p:cNvSpPr>
          <p:nvPr>
            <p:ph type="ctrTitle"/>
          </p:nvPr>
        </p:nvSpPr>
        <p:spPr>
          <a:xfrm>
            <a:off x="-123568" y="188158"/>
            <a:ext cx="9005882" cy="608855"/>
          </a:xfrm>
          <a:prstGeom prst="rect">
            <a:avLst/>
          </a:prstGeom>
          <a:solidFill>
            <a:schemeClr val="lt1"/>
          </a:solidFill>
          <a:ln>
            <a:noFill/>
          </a:ln>
        </p:spPr>
        <p:txBody>
          <a:bodyPr spcFirstLastPara="1" wrap="square" lIns="457200" tIns="0" rIns="0" bIns="0" anchor="ctr" anchorCtr="0">
            <a:noAutofit/>
          </a:bodyPr>
          <a:lstStyle/>
          <a:p>
            <a:pPr lvl="0">
              <a:lnSpc>
                <a:spcPct val="88636"/>
              </a:lnSpc>
              <a:buSzPts val="2200"/>
            </a:pPr>
            <a:r>
              <a:rPr lang="en-US" dirty="0"/>
              <a:t>Submitting Hours for UC San Diego Interview</a:t>
            </a:r>
            <a:endParaRPr dirty="0"/>
          </a:p>
        </p:txBody>
      </p:sp>
      <p:sp>
        <p:nvSpPr>
          <p:cNvPr id="5" name="Google Shape;167;p4">
            <a:extLst>
              <a:ext uri="{FF2B5EF4-FFF2-40B4-BE49-F238E27FC236}">
                <a16:creationId xmlns:a16="http://schemas.microsoft.com/office/drawing/2014/main" id="{C86D9415-5EED-4374-BC4D-6174CB13E657}"/>
              </a:ext>
            </a:extLst>
          </p:cNvPr>
          <p:cNvSpPr txBox="1">
            <a:spLocks/>
          </p:cNvSpPr>
          <p:nvPr/>
        </p:nvSpPr>
        <p:spPr>
          <a:xfrm>
            <a:off x="326546" y="2571750"/>
            <a:ext cx="8700008" cy="2600528"/>
          </a:xfrm>
          <a:prstGeom prst="rect">
            <a:avLst/>
          </a:prstGeom>
          <a:noFill/>
          <a:ln>
            <a:noFill/>
          </a:ln>
        </p:spPr>
        <p:txBody>
          <a:bodyPr spcFirstLastPara="1" wrap="square" lIns="0" tIns="0" rIns="0" bIns="0" anchor="t" anchorCtr="0">
            <a:noAutofit/>
          </a:bodyPr>
          <a:lstStyle>
            <a:defPPr marR="0" lvl="0" algn="l" rtl="0">
              <a:lnSpc>
                <a:spcPct val="100000"/>
              </a:lnSpc>
              <a:spcBef>
                <a:spcPts val="0"/>
              </a:spcBef>
              <a:spcAft>
                <a:spcPts val="0"/>
              </a:spcAft>
            </a:defPPr>
            <a:lvl1pPr marL="457200" marR="0" lvl="0" indent="-228600" algn="l" rtl="0">
              <a:lnSpc>
                <a:spcPct val="90000"/>
              </a:lnSpc>
              <a:spcBef>
                <a:spcPts val="450"/>
              </a:spcBef>
              <a:spcAft>
                <a:spcPts val="0"/>
              </a:spcAft>
              <a:buClr>
                <a:srgbClr val="0C68AC"/>
              </a:buClr>
              <a:buSzPts val="1500"/>
              <a:buFont typeface="Arial"/>
              <a:buNone/>
              <a:defRPr sz="1500" b="0" i="0" u="none" strike="noStrike" cap="none">
                <a:solidFill>
                  <a:schemeClr val="lt1"/>
                </a:solidFill>
                <a:latin typeface="Calibri"/>
                <a:ea typeface="Calibri"/>
                <a:cs typeface="Calibri"/>
                <a:sym typeface="Calibri"/>
              </a:defRPr>
            </a:lvl1pPr>
            <a:lvl2pPr marL="914400" marR="0" lvl="1" indent="-228600" algn="l" rtl="0">
              <a:lnSpc>
                <a:spcPct val="90000"/>
              </a:lnSpc>
              <a:spcBef>
                <a:spcPts val="900"/>
              </a:spcBef>
              <a:spcAft>
                <a:spcPts val="0"/>
              </a:spcAft>
              <a:buClr>
                <a:srgbClr val="0C68AC"/>
              </a:buClr>
              <a:buSzPts val="1500"/>
              <a:buFont typeface="Arial"/>
              <a:buNone/>
              <a:defRPr sz="1500" b="0" i="0" u="none" strike="noStrike" cap="none">
                <a:solidFill>
                  <a:schemeClr val="lt1"/>
                </a:solidFill>
                <a:latin typeface="Calibri"/>
                <a:ea typeface="Calibri"/>
                <a:cs typeface="Calibri"/>
                <a:sym typeface="Calibri"/>
              </a:defRPr>
            </a:lvl2pPr>
            <a:lvl3pPr marL="1371600" marR="0" lvl="2" indent="-228600" algn="l" rtl="0">
              <a:lnSpc>
                <a:spcPct val="90000"/>
              </a:lnSpc>
              <a:spcBef>
                <a:spcPts val="900"/>
              </a:spcBef>
              <a:spcAft>
                <a:spcPts val="0"/>
              </a:spcAft>
              <a:buClr>
                <a:srgbClr val="0C68AC"/>
              </a:buClr>
              <a:buSzPts val="1500"/>
              <a:buFont typeface="Arial"/>
              <a:buNone/>
              <a:defRPr sz="1500" b="0" i="0" u="none" strike="noStrike" cap="none">
                <a:solidFill>
                  <a:schemeClr val="lt1"/>
                </a:solidFill>
                <a:latin typeface="Calibri"/>
                <a:ea typeface="Calibri"/>
                <a:cs typeface="Calibri"/>
                <a:sym typeface="Calibri"/>
              </a:defRPr>
            </a:lvl3pPr>
            <a:lvl4pPr marL="1828800" marR="0" lvl="3" indent="-228600" algn="l" rtl="0">
              <a:lnSpc>
                <a:spcPct val="90000"/>
              </a:lnSpc>
              <a:spcBef>
                <a:spcPts val="900"/>
              </a:spcBef>
              <a:spcAft>
                <a:spcPts val="0"/>
              </a:spcAft>
              <a:buClr>
                <a:srgbClr val="0C68AC"/>
              </a:buClr>
              <a:buSzPts val="1500"/>
              <a:buFont typeface="Arial"/>
              <a:buNone/>
              <a:defRPr sz="1500" b="0" i="0" u="none" strike="noStrike" cap="none">
                <a:solidFill>
                  <a:schemeClr val="lt1"/>
                </a:solidFill>
                <a:latin typeface="Calibri"/>
                <a:ea typeface="Calibri"/>
                <a:cs typeface="Calibri"/>
                <a:sym typeface="Calibri"/>
              </a:defRPr>
            </a:lvl4pPr>
            <a:lvl5pPr marL="2286000" marR="0" lvl="4" indent="-228600" algn="l" rtl="0">
              <a:lnSpc>
                <a:spcPct val="90000"/>
              </a:lnSpc>
              <a:spcBef>
                <a:spcPts val="900"/>
              </a:spcBef>
              <a:spcAft>
                <a:spcPts val="0"/>
              </a:spcAft>
              <a:buClr>
                <a:srgbClr val="0C68AC"/>
              </a:buClr>
              <a:buSzPts val="1500"/>
              <a:buFont typeface="Arial"/>
              <a:buNone/>
              <a:defRPr sz="1500" b="0" i="0" u="none" strike="noStrike" cap="none">
                <a:solidFill>
                  <a:schemeClr val="lt1"/>
                </a:solidFill>
                <a:latin typeface="Calibri"/>
                <a:ea typeface="Calibri"/>
                <a:cs typeface="Calibri"/>
                <a:sym typeface="Calibri"/>
              </a:defRPr>
            </a:lvl5pPr>
            <a:lvl6pPr marL="2743200" marR="0" lvl="5" indent="-342900" algn="l" rtl="0">
              <a:lnSpc>
                <a:spcPct val="100000"/>
              </a:lnSpc>
              <a:spcBef>
                <a:spcPts val="900"/>
              </a:spcBef>
              <a:spcAft>
                <a:spcPts val="0"/>
              </a:spcAft>
              <a:buClr>
                <a:schemeClr val="dk1"/>
              </a:buClr>
              <a:buSzPts val="1800"/>
              <a:buFont typeface="Arial"/>
              <a:buChar char="•"/>
              <a:defRPr sz="1125" b="0" i="0" u="none" strike="noStrike" cap="none">
                <a:solidFill>
                  <a:schemeClr val="dk1"/>
                </a:solidFill>
                <a:latin typeface="Arial"/>
                <a:ea typeface="Arial"/>
                <a:cs typeface="Arial"/>
                <a:sym typeface="Arial"/>
              </a:defRPr>
            </a:lvl6pPr>
            <a:lvl7pPr marL="3200400" marR="0" lvl="6" indent="-342900" algn="l" rtl="0">
              <a:lnSpc>
                <a:spcPct val="100000"/>
              </a:lnSpc>
              <a:spcBef>
                <a:spcPts val="360"/>
              </a:spcBef>
              <a:spcAft>
                <a:spcPts val="0"/>
              </a:spcAft>
              <a:buClr>
                <a:schemeClr val="dk1"/>
              </a:buClr>
              <a:buSzPts val="1800"/>
              <a:buFont typeface="Arial"/>
              <a:buChar char="•"/>
              <a:defRPr sz="1125" b="0" i="0" u="none" strike="noStrike" cap="none">
                <a:solidFill>
                  <a:schemeClr val="dk1"/>
                </a:solidFill>
                <a:latin typeface="Arial"/>
                <a:ea typeface="Arial"/>
                <a:cs typeface="Arial"/>
                <a:sym typeface="Arial"/>
              </a:defRPr>
            </a:lvl7pPr>
            <a:lvl8pPr marL="3657600" marR="0" lvl="7" indent="-342900" algn="l" rtl="0">
              <a:lnSpc>
                <a:spcPct val="100000"/>
              </a:lnSpc>
              <a:spcBef>
                <a:spcPts val="360"/>
              </a:spcBef>
              <a:spcAft>
                <a:spcPts val="0"/>
              </a:spcAft>
              <a:buClr>
                <a:schemeClr val="dk1"/>
              </a:buClr>
              <a:buSzPts val="1800"/>
              <a:buFont typeface="Arial"/>
              <a:buChar char="•"/>
              <a:defRPr sz="1125" b="0" i="0" u="none" strike="noStrike" cap="none">
                <a:solidFill>
                  <a:schemeClr val="dk1"/>
                </a:solidFill>
                <a:latin typeface="Arial"/>
                <a:ea typeface="Arial"/>
                <a:cs typeface="Arial"/>
                <a:sym typeface="Arial"/>
              </a:defRPr>
            </a:lvl8pPr>
            <a:lvl9pPr marL="4114800" marR="0" lvl="8" indent="-342900" algn="l" rtl="0">
              <a:lnSpc>
                <a:spcPct val="100000"/>
              </a:lnSpc>
              <a:spcBef>
                <a:spcPts val="360"/>
              </a:spcBef>
              <a:spcAft>
                <a:spcPts val="0"/>
              </a:spcAft>
              <a:buClr>
                <a:schemeClr val="dk1"/>
              </a:buClr>
              <a:buSzPts val="1800"/>
              <a:buFont typeface="Arial"/>
              <a:buChar char="•"/>
              <a:defRPr sz="1125" b="0" i="0" u="none" strike="noStrike" cap="none">
                <a:solidFill>
                  <a:schemeClr val="dk1"/>
                </a:solidFill>
                <a:latin typeface="Arial"/>
                <a:ea typeface="Arial"/>
                <a:cs typeface="Arial"/>
                <a:sym typeface="Arial"/>
              </a:defRPr>
            </a:lvl9pPr>
          </a:lstStyle>
          <a:p>
            <a:pPr marL="0" indent="0">
              <a:spcBef>
                <a:spcPts val="0"/>
              </a:spcBef>
              <a:spcAft>
                <a:spcPts val="600"/>
              </a:spcAft>
            </a:pPr>
            <a:r>
              <a:rPr lang="en-US" dirty="0"/>
              <a:t>To enter time spent on a UC San Diego interview:</a:t>
            </a:r>
          </a:p>
          <a:p>
            <a:pPr marL="742950" lvl="1" indent="-285750">
              <a:spcBef>
                <a:spcPts val="0"/>
              </a:spcBef>
              <a:spcAft>
                <a:spcPts val="600"/>
              </a:spcAft>
              <a:buFont typeface="Arial" panose="020B0604020202020204" pitchFamily="34" charset="0"/>
              <a:buChar char="•"/>
            </a:pPr>
            <a:r>
              <a:rPr lang="en-US" dirty="0"/>
              <a:t>Enter your entire shift as normal, including the lunch break you would typically take</a:t>
            </a:r>
          </a:p>
          <a:p>
            <a:pPr marL="742950" lvl="1" indent="-285750">
              <a:spcBef>
                <a:spcPts val="0"/>
              </a:spcBef>
              <a:spcAft>
                <a:spcPts val="600"/>
              </a:spcAft>
              <a:buFont typeface="Arial" panose="020B0604020202020204" pitchFamily="34" charset="0"/>
              <a:buChar char="•"/>
            </a:pPr>
            <a:r>
              <a:rPr lang="en-US" dirty="0"/>
              <a:t>Then enter the amount of hours used to attend a UC San Diego interview into the ‘</a:t>
            </a:r>
            <a:r>
              <a:rPr lang="en-US" b="1" dirty="0"/>
              <a:t>Other</a:t>
            </a:r>
            <a:r>
              <a:rPr lang="en-US" dirty="0"/>
              <a:t>’ column</a:t>
            </a:r>
          </a:p>
          <a:p>
            <a:pPr marL="742950" lvl="1" indent="-285750">
              <a:spcBef>
                <a:spcPts val="0"/>
              </a:spcBef>
              <a:spcAft>
                <a:spcPts val="600"/>
              </a:spcAft>
              <a:buFont typeface="Arial" panose="020B0604020202020204" pitchFamily="34" charset="0"/>
              <a:buChar char="•"/>
            </a:pPr>
            <a:r>
              <a:rPr lang="en-US" dirty="0"/>
              <a:t>For ‘</a:t>
            </a:r>
            <a:r>
              <a:rPr lang="en-US" b="1" dirty="0"/>
              <a:t>HBS Other Type</a:t>
            </a:r>
            <a:r>
              <a:rPr lang="en-US" dirty="0"/>
              <a:t>’ choose ‘</a:t>
            </a:r>
            <a:r>
              <a:rPr lang="en-US" b="1" dirty="0"/>
              <a:t>Interview</a:t>
            </a:r>
            <a:r>
              <a:rPr lang="en-US" dirty="0"/>
              <a:t>’</a:t>
            </a:r>
          </a:p>
          <a:p>
            <a:pPr marL="1200150" lvl="2" indent="-285750">
              <a:lnSpc>
                <a:spcPct val="100000"/>
              </a:lnSpc>
              <a:spcBef>
                <a:spcPts val="0"/>
              </a:spcBef>
              <a:buFont typeface="Arial" panose="020B0604020202020204" pitchFamily="34" charset="0"/>
              <a:buChar char="•"/>
            </a:pPr>
            <a:r>
              <a:rPr lang="en-US" sz="1400" dirty="0"/>
              <a:t>In the "Comments:" box, enter:</a:t>
            </a:r>
          </a:p>
          <a:p>
            <a:pPr marL="1657350" lvl="3" indent="-285750">
              <a:lnSpc>
                <a:spcPct val="100000"/>
              </a:lnSpc>
              <a:spcBef>
                <a:spcPts val="0"/>
              </a:spcBef>
              <a:buFont typeface="Arial" panose="020B0604020202020204" pitchFamily="34" charset="0"/>
              <a:buChar char="•"/>
            </a:pPr>
            <a:r>
              <a:rPr lang="en-US" sz="1400" dirty="0"/>
              <a:t>Interview date</a:t>
            </a:r>
          </a:p>
          <a:p>
            <a:pPr marL="1657350" lvl="3" indent="-285750">
              <a:lnSpc>
                <a:spcPct val="100000"/>
              </a:lnSpc>
              <a:spcBef>
                <a:spcPts val="0"/>
              </a:spcBef>
              <a:buFont typeface="Arial" panose="020B0604020202020204" pitchFamily="34" charset="0"/>
              <a:buChar char="•"/>
            </a:pPr>
            <a:r>
              <a:rPr lang="en-US" sz="1400" dirty="0"/>
              <a:t>Job number</a:t>
            </a:r>
          </a:p>
          <a:p>
            <a:pPr marL="1657350" lvl="3" indent="-285750">
              <a:lnSpc>
                <a:spcPct val="100000"/>
              </a:lnSpc>
              <a:spcBef>
                <a:spcPts val="0"/>
              </a:spcBef>
              <a:buFont typeface="Arial" panose="020B0604020202020204" pitchFamily="34" charset="0"/>
              <a:buChar char="•"/>
            </a:pPr>
            <a:r>
              <a:rPr lang="en-US" sz="1400" dirty="0"/>
              <a:t>Name of interviewer</a:t>
            </a:r>
          </a:p>
          <a:p>
            <a:pPr marL="1657350" lvl="3" indent="-285750">
              <a:lnSpc>
                <a:spcPct val="100000"/>
              </a:lnSpc>
              <a:spcBef>
                <a:spcPts val="0"/>
              </a:spcBef>
              <a:buFont typeface="Arial" panose="020B0604020202020204" pitchFamily="34" charset="0"/>
              <a:buChar char="•"/>
            </a:pPr>
            <a:r>
              <a:rPr lang="en-US" sz="1400" dirty="0"/>
              <a:t>Then click "Record Comment"</a:t>
            </a:r>
          </a:p>
          <a:p>
            <a:pPr marL="457200" lvl="1" indent="0">
              <a:spcBef>
                <a:spcPts val="0"/>
              </a:spcBef>
              <a:spcAft>
                <a:spcPts val="600"/>
              </a:spcAft>
            </a:pPr>
            <a:endParaRPr lang="en-US" dirty="0"/>
          </a:p>
        </p:txBody>
      </p:sp>
      <p:pic>
        <p:nvPicPr>
          <p:cNvPr id="4" name="Picture 3">
            <a:extLst>
              <a:ext uri="{FF2B5EF4-FFF2-40B4-BE49-F238E27FC236}">
                <a16:creationId xmlns:a16="http://schemas.microsoft.com/office/drawing/2014/main" id="{38A3BA75-7CB5-4D28-80B9-B8E712A330EB}"/>
              </a:ext>
            </a:extLst>
          </p:cNvPr>
          <p:cNvPicPr>
            <a:picLocks noChangeAspect="1"/>
          </p:cNvPicPr>
          <p:nvPr/>
        </p:nvPicPr>
        <p:blipFill>
          <a:blip r:embed="rId3"/>
          <a:stretch>
            <a:fillRect/>
          </a:stretch>
        </p:blipFill>
        <p:spPr>
          <a:xfrm>
            <a:off x="478172" y="1289243"/>
            <a:ext cx="8187655" cy="1037287"/>
          </a:xfrm>
          <a:prstGeom prst="rect">
            <a:avLst/>
          </a:prstGeom>
        </p:spPr>
      </p:pic>
      <p:sp>
        <p:nvSpPr>
          <p:cNvPr id="10" name="Google Shape;167;p4">
            <a:extLst>
              <a:ext uri="{FF2B5EF4-FFF2-40B4-BE49-F238E27FC236}">
                <a16:creationId xmlns:a16="http://schemas.microsoft.com/office/drawing/2014/main" id="{4972E6EF-84F3-4419-8087-4196E98E0BE8}"/>
              </a:ext>
            </a:extLst>
          </p:cNvPr>
          <p:cNvSpPr txBox="1">
            <a:spLocks noGrp="1"/>
          </p:cNvSpPr>
          <p:nvPr>
            <p:ph type="body" idx="1"/>
          </p:nvPr>
        </p:nvSpPr>
        <p:spPr>
          <a:xfrm>
            <a:off x="519172" y="942697"/>
            <a:ext cx="8105654" cy="199071"/>
          </a:xfrm>
          <a:prstGeom prst="rect">
            <a:avLst/>
          </a:prstGeom>
          <a:noFill/>
          <a:ln>
            <a:noFill/>
          </a:ln>
        </p:spPr>
        <p:txBody>
          <a:bodyPr spcFirstLastPara="1" wrap="square" lIns="0" tIns="0" rIns="0" bIns="0" anchor="t" anchorCtr="0">
            <a:noAutofit/>
          </a:bodyPr>
          <a:lstStyle/>
          <a:p>
            <a:pPr marL="0" lvl="0" indent="0" algn="ctr">
              <a:spcBef>
                <a:spcPts val="0"/>
              </a:spcBef>
              <a:spcAft>
                <a:spcPts val="600"/>
              </a:spcAft>
            </a:pPr>
            <a:r>
              <a:rPr lang="en-US" dirty="0">
                <a:solidFill>
                  <a:srgbClr val="FFC000"/>
                </a:solidFill>
              </a:rPr>
              <a:t>Employees can use up to 2 hours per pay period to interview for other UC San Diego positions</a:t>
            </a:r>
          </a:p>
        </p:txBody>
      </p:sp>
    </p:spTree>
    <p:extLst>
      <p:ext uri="{BB962C8B-B14F-4D97-AF65-F5344CB8AC3E}">
        <p14:creationId xmlns:p14="http://schemas.microsoft.com/office/powerpoint/2010/main" val="367287278"/>
      </p:ext>
    </p:extLst>
  </p:cSld>
  <p:clrMapOvr>
    <a:masterClrMapping/>
  </p:clrMapOvr>
</p:sld>
</file>

<file path=ppt/theme/theme1.xml><?xml version="1.0" encoding="utf-8"?>
<a:theme xmlns:a="http://schemas.openxmlformats.org/drawingml/2006/main" name="Title Slides">
  <a:themeElements>
    <a:clrScheme name="UC San Diego Health">
      <a:dk1>
        <a:srgbClr val="464749"/>
      </a:dk1>
      <a:lt1>
        <a:srgbClr val="FFFFFF"/>
      </a:lt1>
      <a:dk2>
        <a:srgbClr val="101D3A"/>
      </a:dk2>
      <a:lt2>
        <a:srgbClr val="FFFFFF"/>
      </a:lt2>
      <a:accent1>
        <a:srgbClr val="0C68AC"/>
      </a:accent1>
      <a:accent2>
        <a:srgbClr val="15A599"/>
      </a:accent2>
      <a:accent3>
        <a:srgbClr val="0C636E"/>
      </a:accent3>
      <a:accent4>
        <a:srgbClr val="443D82"/>
      </a:accent4>
      <a:accent5>
        <a:srgbClr val="671943"/>
      </a:accent5>
      <a:accent6>
        <a:srgbClr val="A7B306"/>
      </a:accent6>
      <a:hlink>
        <a:srgbClr val="AA0023"/>
      </a:hlink>
      <a:folHlink>
        <a:srgbClr val="0C68A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Section Slides">
  <a:themeElements>
    <a:clrScheme name="UC San Diego Health">
      <a:dk1>
        <a:srgbClr val="464749"/>
      </a:dk1>
      <a:lt1>
        <a:srgbClr val="FFFFFF"/>
      </a:lt1>
      <a:dk2>
        <a:srgbClr val="101D3A"/>
      </a:dk2>
      <a:lt2>
        <a:srgbClr val="FFFFFF"/>
      </a:lt2>
      <a:accent1>
        <a:srgbClr val="0C68AC"/>
      </a:accent1>
      <a:accent2>
        <a:srgbClr val="15A599"/>
      </a:accent2>
      <a:accent3>
        <a:srgbClr val="0C636E"/>
      </a:accent3>
      <a:accent4>
        <a:srgbClr val="443D82"/>
      </a:accent4>
      <a:accent5>
        <a:srgbClr val="671943"/>
      </a:accent5>
      <a:accent6>
        <a:srgbClr val="A7B306"/>
      </a:accent6>
      <a:hlink>
        <a:srgbClr val="AA0023"/>
      </a:hlink>
      <a:folHlink>
        <a:srgbClr val="0C68A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ontent Slides">
  <a:themeElements>
    <a:clrScheme name="UC San Diego Health">
      <a:dk1>
        <a:srgbClr val="464749"/>
      </a:dk1>
      <a:lt1>
        <a:srgbClr val="FFFFFF"/>
      </a:lt1>
      <a:dk2>
        <a:srgbClr val="101D3A"/>
      </a:dk2>
      <a:lt2>
        <a:srgbClr val="FFFFFF"/>
      </a:lt2>
      <a:accent1>
        <a:srgbClr val="0C68AC"/>
      </a:accent1>
      <a:accent2>
        <a:srgbClr val="15A599"/>
      </a:accent2>
      <a:accent3>
        <a:srgbClr val="0C636E"/>
      </a:accent3>
      <a:accent4>
        <a:srgbClr val="443D82"/>
      </a:accent4>
      <a:accent5>
        <a:srgbClr val="671943"/>
      </a:accent5>
      <a:accent6>
        <a:srgbClr val="A7B306"/>
      </a:accent6>
      <a:hlink>
        <a:srgbClr val="AA0023"/>
      </a:hlink>
      <a:folHlink>
        <a:srgbClr val="0C68A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Closing Slides">
  <a:themeElements>
    <a:clrScheme name="UC San Diego Health">
      <a:dk1>
        <a:srgbClr val="464749"/>
      </a:dk1>
      <a:lt1>
        <a:srgbClr val="FFFFFF"/>
      </a:lt1>
      <a:dk2>
        <a:srgbClr val="101D3A"/>
      </a:dk2>
      <a:lt2>
        <a:srgbClr val="FFFFFF"/>
      </a:lt2>
      <a:accent1>
        <a:srgbClr val="0C68AC"/>
      </a:accent1>
      <a:accent2>
        <a:srgbClr val="15A599"/>
      </a:accent2>
      <a:accent3>
        <a:srgbClr val="0C636E"/>
      </a:accent3>
      <a:accent4>
        <a:srgbClr val="443D82"/>
      </a:accent4>
      <a:accent5>
        <a:srgbClr val="671943"/>
      </a:accent5>
      <a:accent6>
        <a:srgbClr val="A7B306"/>
      </a:accent6>
      <a:hlink>
        <a:srgbClr val="AA0023"/>
      </a:hlink>
      <a:folHlink>
        <a:srgbClr val="0C68A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3389A2960976A4A89FF65F7330C942F" ma:contentTypeVersion="16" ma:contentTypeDescription="Create a new document." ma:contentTypeScope="" ma:versionID="17f84d7dffe19ea1bcacf24d4869fbe5">
  <xsd:schema xmlns:xsd="http://www.w3.org/2001/XMLSchema" xmlns:xs="http://www.w3.org/2001/XMLSchema" xmlns:p="http://schemas.microsoft.com/office/2006/metadata/properties" xmlns:ns3="b1ea6596-1759-4048-8bfb-38be8b260992" xmlns:ns4="0f1ecb90-7e7e-46bd-a627-e966edf3cce2" targetNamespace="http://schemas.microsoft.com/office/2006/metadata/properties" ma:root="true" ma:fieldsID="efddc88a601ca071456f3f5ed0751b7c" ns3:_="" ns4:_="">
    <xsd:import namespace="b1ea6596-1759-4048-8bfb-38be8b260992"/>
    <xsd:import namespace="0f1ecb90-7e7e-46bd-a627-e966edf3cce2"/>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_activity" minOccurs="0"/>
                <xsd:element ref="ns3:MediaServiceObjectDetectorVersions" minOccurs="0"/>
                <xsd:element ref="ns3:MediaServiceSystemTags" minOccurs="0"/>
                <xsd:element ref="ns3:MediaServiceSearchProperties" minOccurs="0"/>
                <xsd:element ref="ns3:MediaServiceLocation"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1ea6596-1759-4048-8bfb-38be8b26099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dexed="true" ma:internalName="MediaServiceDateTaken" ma:readOnly="true">
      <xsd:simpleType>
        <xsd:restriction base="dms:Text"/>
      </xsd:simpleType>
    </xsd:element>
    <xsd:element name="_activity" ma:index="18" nillable="true" ma:displayName="_activity" ma:hidden="true" ma:internalName="_activity">
      <xsd:simpleType>
        <xsd:restriction base="dms:Note"/>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ystemTags" ma:index="20" nillable="true" ma:displayName="MediaServiceSystemTags" ma:hidden="true" ma:internalName="MediaServiceSystemTags" ma:readOnly="true">
      <xsd:simpleType>
        <xsd:restriction base="dms:Note"/>
      </xsd:simpleType>
    </xsd:element>
    <xsd:element name="MediaServiceSearchProperties" ma:index="21" nillable="true" ma:displayName="MediaServiceSearchProperties" ma:hidden="true" ma:internalName="MediaServiceSearchProperties" ma:readOnly="true">
      <xsd:simpleType>
        <xsd:restriction base="dms:Note"/>
      </xsd:simpleType>
    </xsd:element>
    <xsd:element name="MediaServiceLocation" ma:index="22" nillable="true" ma:displayName="Location" ma:indexed="true" ma:internalName="MediaServiceLocation" ma:readOnly="true">
      <xsd:simpleType>
        <xsd:restriction base="dms:Text"/>
      </xsd:simpleType>
    </xsd:element>
    <xsd:element name="MediaLengthInSeconds" ma:index="23"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0f1ecb90-7e7e-46bd-a627-e966edf3cce2"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b1ea6596-1759-4048-8bfb-38be8b260992" xsi:nil="true"/>
  </documentManagement>
</p:properties>
</file>

<file path=customXml/itemProps1.xml><?xml version="1.0" encoding="utf-8"?>
<ds:datastoreItem xmlns:ds="http://schemas.openxmlformats.org/officeDocument/2006/customXml" ds:itemID="{54645DC0-A27E-4652-9681-97E66E09EA9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1ea6596-1759-4048-8bfb-38be8b260992"/>
    <ds:schemaRef ds:uri="0f1ecb90-7e7e-46bd-a627-e966edf3cce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54B8CD6-C24C-4A0A-9858-01806AF51434}">
  <ds:schemaRefs>
    <ds:schemaRef ds:uri="http://schemas.microsoft.com/sharepoint/v3/contenttype/forms"/>
  </ds:schemaRefs>
</ds:datastoreItem>
</file>

<file path=customXml/itemProps3.xml><?xml version="1.0" encoding="utf-8"?>
<ds:datastoreItem xmlns:ds="http://schemas.openxmlformats.org/officeDocument/2006/customXml" ds:itemID="{9A9E5B70-054C-4A1C-B8DD-4BB5410AD7C0}">
  <ds:schemaRefs>
    <ds:schemaRef ds:uri="http://purl.org/dc/terms/"/>
    <ds:schemaRef ds:uri="0f1ecb90-7e7e-46bd-a627-e966edf3cce2"/>
    <ds:schemaRef ds:uri="http://purl.org/dc/elements/1.1/"/>
    <ds:schemaRef ds:uri="http://purl.org/dc/dcmitype/"/>
    <ds:schemaRef ds:uri="http://www.w3.org/XML/1998/namespace"/>
    <ds:schemaRef ds:uri="http://schemas.microsoft.com/office/2006/documentManagement/types"/>
    <ds:schemaRef ds:uri="http://schemas.microsoft.com/office/infopath/2007/PartnerControls"/>
    <ds:schemaRef ds:uri="http://schemas.openxmlformats.org/package/2006/metadata/core-properties"/>
    <ds:schemaRef ds:uri="b1ea6596-1759-4048-8bfb-38be8b260992"/>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otalTime>738</TotalTime>
  <Words>1344</Words>
  <Application>Microsoft Office PowerPoint</Application>
  <PresentationFormat>On-screen Show (16:9)</PresentationFormat>
  <Paragraphs>103</Paragraphs>
  <Slides>14</Slides>
  <Notes>14</Notes>
  <HiddenSlides>0</HiddenSlides>
  <MMClips>0</MMClips>
  <ScaleCrop>false</ScaleCrop>
  <HeadingPairs>
    <vt:vector size="6" baseType="variant">
      <vt:variant>
        <vt:lpstr>Fonts Used</vt:lpstr>
      </vt:variant>
      <vt:variant>
        <vt:i4>3</vt:i4>
      </vt:variant>
      <vt:variant>
        <vt:lpstr>Theme</vt:lpstr>
      </vt:variant>
      <vt:variant>
        <vt:i4>4</vt:i4>
      </vt:variant>
      <vt:variant>
        <vt:lpstr>Slide Titles</vt:lpstr>
      </vt:variant>
      <vt:variant>
        <vt:i4>14</vt:i4>
      </vt:variant>
    </vt:vector>
  </HeadingPairs>
  <TitlesOfParts>
    <vt:vector size="21" baseType="lpstr">
      <vt:lpstr>Arial</vt:lpstr>
      <vt:lpstr>Calibri</vt:lpstr>
      <vt:lpstr>Cambria</vt:lpstr>
      <vt:lpstr>Title Slides</vt:lpstr>
      <vt:lpstr>Section Slides</vt:lpstr>
      <vt:lpstr>Content Slides</vt:lpstr>
      <vt:lpstr>Closing Slides</vt:lpstr>
      <vt:lpstr>TES Online Pay System (TOPS) Tutorial</vt:lpstr>
      <vt:lpstr>PowerPoint Presentation</vt:lpstr>
      <vt:lpstr>PowerPoint Presentation</vt:lpstr>
      <vt:lpstr>Logging into TOPS</vt:lpstr>
      <vt:lpstr>Submitting Hours</vt:lpstr>
      <vt:lpstr>Submitting Worked Hours</vt:lpstr>
      <vt:lpstr>Submitting Vacation Hours </vt:lpstr>
      <vt:lpstr>Submitting Sick Hours </vt:lpstr>
      <vt:lpstr>Submitting Hours for UC San Diego Interview</vt:lpstr>
      <vt:lpstr>Other Items to note</vt:lpstr>
      <vt:lpstr>Holiday Hours</vt:lpstr>
      <vt:lpstr>Submit Your Timesheet for Approval</vt:lpstr>
      <vt:lpstr>Contacts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TES Online Pay System (TOPS) Tutorial</dc:title>
  <dc:creator>Toombs, Monica</dc:creator>
  <cp:lastModifiedBy>Rodriguez, Athena</cp:lastModifiedBy>
  <cp:revision>24</cp:revision>
  <dcterms:created xsi:type="dcterms:W3CDTF">2016-05-16T17:59:33Z</dcterms:created>
  <dcterms:modified xsi:type="dcterms:W3CDTF">2025-01-27T17:49:16Z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0x010100D3389A2960976A4A89FF65F7330C942F</vt:lpwstr>
  </property>
</Properties>
</file>